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5"/>
  </p:notesMasterIdLst>
  <p:sldIdLst>
    <p:sldId id="264" r:id="rId2"/>
    <p:sldId id="325" r:id="rId3"/>
    <p:sldId id="326" r:id="rId4"/>
    <p:sldId id="327" r:id="rId5"/>
    <p:sldId id="328" r:id="rId6"/>
    <p:sldId id="330" r:id="rId7"/>
    <p:sldId id="329" r:id="rId8"/>
    <p:sldId id="334" r:id="rId9"/>
    <p:sldId id="333" r:id="rId10"/>
    <p:sldId id="337" r:id="rId11"/>
    <p:sldId id="336" r:id="rId12"/>
    <p:sldId id="339" r:id="rId13"/>
    <p:sldId id="340" r:id="rId14"/>
    <p:sldId id="349" r:id="rId15"/>
    <p:sldId id="350" r:id="rId16"/>
    <p:sldId id="351" r:id="rId17"/>
    <p:sldId id="352" r:id="rId18"/>
    <p:sldId id="353" r:id="rId19"/>
    <p:sldId id="354" r:id="rId20"/>
    <p:sldId id="355" r:id="rId21"/>
    <p:sldId id="356" r:id="rId22"/>
    <p:sldId id="357" r:id="rId23"/>
    <p:sldId id="341" r:id="rId24"/>
    <p:sldId id="342" r:id="rId25"/>
    <p:sldId id="347" r:id="rId26"/>
    <p:sldId id="361" r:id="rId27"/>
    <p:sldId id="362" r:id="rId28"/>
    <p:sldId id="364" r:id="rId29"/>
    <p:sldId id="365" r:id="rId30"/>
    <p:sldId id="366" r:id="rId31"/>
    <p:sldId id="367" r:id="rId32"/>
    <p:sldId id="363" r:id="rId33"/>
    <p:sldId id="368" r:id="rId34"/>
    <p:sldId id="369" r:id="rId35"/>
    <p:sldId id="373" r:id="rId36"/>
    <p:sldId id="380" r:id="rId37"/>
    <p:sldId id="381" r:id="rId38"/>
    <p:sldId id="370" r:id="rId39"/>
    <p:sldId id="372" r:id="rId40"/>
    <p:sldId id="382" r:id="rId41"/>
    <p:sldId id="383" r:id="rId42"/>
    <p:sldId id="374" r:id="rId43"/>
    <p:sldId id="375" r:id="rId44"/>
    <p:sldId id="384" r:id="rId45"/>
    <p:sldId id="385" r:id="rId46"/>
    <p:sldId id="376" r:id="rId47"/>
    <p:sldId id="387" r:id="rId48"/>
    <p:sldId id="388" r:id="rId49"/>
    <p:sldId id="389" r:id="rId50"/>
    <p:sldId id="390" r:id="rId51"/>
    <p:sldId id="386" r:id="rId52"/>
    <p:sldId id="377" r:id="rId53"/>
    <p:sldId id="391" r:id="rId54"/>
    <p:sldId id="392" r:id="rId55"/>
    <p:sldId id="393" r:id="rId56"/>
    <p:sldId id="394" r:id="rId57"/>
    <p:sldId id="395" r:id="rId58"/>
    <p:sldId id="396" r:id="rId59"/>
    <p:sldId id="379" r:id="rId60"/>
    <p:sldId id="397" r:id="rId61"/>
    <p:sldId id="398" r:id="rId62"/>
    <p:sldId id="378" r:id="rId63"/>
    <p:sldId id="399" r:id="rId6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5C3270-6F31-AE47-87F2-F7DACDF7E83A}" v="328" dt="2022-02-23T23:16:32.729"/>
    <p1510:client id="{BFC4901B-6EFA-034E-B7D8-87B75C0B5FEE}" v="7" dt="2022-02-23T23:24:04.8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48"/>
    <p:restoredTop sz="71905"/>
  </p:normalViewPr>
  <p:slideViewPr>
    <p:cSldViewPr snapToGrid="0" snapToObjects="1">
      <p:cViewPr varScale="1">
        <p:scale>
          <a:sx n="90" d="100"/>
          <a:sy n="90" d="100"/>
        </p:scale>
        <p:origin x="108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ssim Bellahsen" userId="7c9fdfb700380d7b" providerId="LiveId" clId="{90F9525B-7D72-E348-9190-A4FEBBFBC022}"/>
    <pc:docChg chg="undo custSel addSld delSld modSld">
      <pc:chgData name="Nissim Bellahsen" userId="7c9fdfb700380d7b" providerId="LiveId" clId="{90F9525B-7D72-E348-9190-A4FEBBFBC022}" dt="2022-01-27T22:18:21.220" v="6047" actId="20577"/>
      <pc:docMkLst>
        <pc:docMk/>
      </pc:docMkLst>
      <pc:sldChg chg="del">
        <pc:chgData name="Nissim Bellahsen" userId="7c9fdfb700380d7b" providerId="LiveId" clId="{90F9525B-7D72-E348-9190-A4FEBBFBC022}" dt="2022-01-23T17:39:48.011" v="3237" actId="2696"/>
        <pc:sldMkLst>
          <pc:docMk/>
          <pc:sldMk cId="3058149990" sldId="294"/>
        </pc:sldMkLst>
      </pc:sldChg>
      <pc:sldChg chg="addSp modSp mod modNotesTx">
        <pc:chgData name="Nissim Bellahsen" userId="7c9fdfb700380d7b" providerId="LiveId" clId="{90F9525B-7D72-E348-9190-A4FEBBFBC022}" dt="2022-01-27T22:16:43.144" v="5940" actId="20577"/>
        <pc:sldMkLst>
          <pc:docMk/>
          <pc:sldMk cId="605476774" sldId="332"/>
        </pc:sldMkLst>
        <pc:spChg chg="mod">
          <ac:chgData name="Nissim Bellahsen" userId="7c9fdfb700380d7b" providerId="LiveId" clId="{90F9525B-7D72-E348-9190-A4FEBBFBC022}" dt="2022-01-27T22:16:43.144" v="5940" actId="20577"/>
          <ac:spMkLst>
            <pc:docMk/>
            <pc:sldMk cId="605476774" sldId="332"/>
            <ac:spMk id="2" creationId="{DCD36876-360F-2D42-8D51-34B41FAD77C9}"/>
          </ac:spMkLst>
        </pc:spChg>
        <pc:spChg chg="mod">
          <ac:chgData name="Nissim Bellahsen" userId="7c9fdfb700380d7b" providerId="LiveId" clId="{90F9525B-7D72-E348-9190-A4FEBBFBC022}" dt="2022-01-23T15:58:05.280" v="509" actId="20577"/>
          <ac:spMkLst>
            <pc:docMk/>
            <pc:sldMk cId="605476774" sldId="332"/>
            <ac:spMk id="3" creationId="{6884E9A7-A4A2-1B4D-B4FF-097BA85D95DC}"/>
          </ac:spMkLst>
        </pc:spChg>
        <pc:spChg chg="add mod">
          <ac:chgData name="Nissim Bellahsen" userId="7c9fdfb700380d7b" providerId="LiveId" clId="{90F9525B-7D72-E348-9190-A4FEBBFBC022}" dt="2022-01-23T15:39:14.967" v="1" actId="14100"/>
          <ac:spMkLst>
            <pc:docMk/>
            <pc:sldMk cId="605476774" sldId="332"/>
            <ac:spMk id="8" creationId="{33879E71-6730-2C48-95DB-753D3F44ED46}"/>
          </ac:spMkLst>
        </pc:spChg>
        <pc:spChg chg="add mod">
          <ac:chgData name="Nissim Bellahsen" userId="7c9fdfb700380d7b" providerId="LiveId" clId="{90F9525B-7D72-E348-9190-A4FEBBFBC022}" dt="2022-01-23T16:40:01.058" v="1672" actId="14100"/>
          <ac:spMkLst>
            <pc:docMk/>
            <pc:sldMk cId="605476774" sldId="332"/>
            <ac:spMk id="9" creationId="{2A065CBC-5560-3443-ACD7-D2836E8447C8}"/>
          </ac:spMkLst>
        </pc:spChg>
      </pc:sldChg>
      <pc:sldChg chg="delSp modSp add mod modNotesTx">
        <pc:chgData name="Nissim Bellahsen" userId="7c9fdfb700380d7b" providerId="LiveId" clId="{90F9525B-7D72-E348-9190-A4FEBBFBC022}" dt="2022-01-27T22:16:12.698" v="5939" actId="20577"/>
        <pc:sldMkLst>
          <pc:docMk/>
          <pc:sldMk cId="2471691964" sldId="333"/>
        </pc:sldMkLst>
        <pc:spChg chg="mod">
          <ac:chgData name="Nissim Bellahsen" userId="7c9fdfb700380d7b" providerId="LiveId" clId="{90F9525B-7D72-E348-9190-A4FEBBFBC022}" dt="2022-01-27T22:16:12.698" v="5939" actId="20577"/>
          <ac:spMkLst>
            <pc:docMk/>
            <pc:sldMk cId="2471691964" sldId="333"/>
            <ac:spMk id="2" creationId="{DCD36876-360F-2D42-8D51-34B41FAD77C9}"/>
          </ac:spMkLst>
        </pc:spChg>
        <pc:spChg chg="mod">
          <ac:chgData name="Nissim Bellahsen" userId="7c9fdfb700380d7b" providerId="LiveId" clId="{90F9525B-7D72-E348-9190-A4FEBBFBC022}" dt="2022-01-26T13:02:32.851" v="3572" actId="20577"/>
          <ac:spMkLst>
            <pc:docMk/>
            <pc:sldMk cId="2471691964" sldId="333"/>
            <ac:spMk id="3" creationId="{6884E9A7-A4A2-1B4D-B4FF-097BA85D95DC}"/>
          </ac:spMkLst>
        </pc:spChg>
        <pc:spChg chg="del">
          <ac:chgData name="Nissim Bellahsen" userId="7c9fdfb700380d7b" providerId="LiveId" clId="{90F9525B-7D72-E348-9190-A4FEBBFBC022}" dt="2022-01-23T17:00:37.984" v="2334" actId="478"/>
          <ac:spMkLst>
            <pc:docMk/>
            <pc:sldMk cId="2471691964" sldId="333"/>
            <ac:spMk id="6" creationId="{D7583A1A-74B9-DB40-91D5-2CA345A2428D}"/>
          </ac:spMkLst>
        </pc:spChg>
        <pc:spChg chg="mod">
          <ac:chgData name="Nissim Bellahsen" userId="7c9fdfb700380d7b" providerId="LiveId" clId="{90F9525B-7D72-E348-9190-A4FEBBFBC022}" dt="2022-01-23T17:19:21.626" v="3023" actId="14100"/>
          <ac:spMkLst>
            <pc:docMk/>
            <pc:sldMk cId="2471691964" sldId="333"/>
            <ac:spMk id="7" creationId="{177A976A-CBCB-644B-AC09-16D6FD9AA72B}"/>
          </ac:spMkLst>
        </pc:spChg>
        <pc:spChg chg="del">
          <ac:chgData name="Nissim Bellahsen" userId="7c9fdfb700380d7b" providerId="LiveId" clId="{90F9525B-7D72-E348-9190-A4FEBBFBC022}" dt="2022-01-23T17:00:42.850" v="2336" actId="478"/>
          <ac:spMkLst>
            <pc:docMk/>
            <pc:sldMk cId="2471691964" sldId="333"/>
            <ac:spMk id="8" creationId="{33879E71-6730-2C48-95DB-753D3F44ED46}"/>
          </ac:spMkLst>
        </pc:spChg>
        <pc:spChg chg="del">
          <ac:chgData name="Nissim Bellahsen" userId="7c9fdfb700380d7b" providerId="LiveId" clId="{90F9525B-7D72-E348-9190-A4FEBBFBC022}" dt="2022-01-23T17:16:40.968" v="2530" actId="478"/>
          <ac:spMkLst>
            <pc:docMk/>
            <pc:sldMk cId="2471691964" sldId="333"/>
            <ac:spMk id="9" creationId="{2A065CBC-5560-3443-ACD7-D2836E8447C8}"/>
          </ac:spMkLst>
        </pc:spChg>
      </pc:sldChg>
      <pc:sldChg chg="modSp add del mod">
        <pc:chgData name="Nissim Bellahsen" userId="7c9fdfb700380d7b" providerId="LiveId" clId="{90F9525B-7D72-E348-9190-A4FEBBFBC022}" dt="2022-01-23T17:39:04.732" v="3233" actId="2696"/>
        <pc:sldMkLst>
          <pc:docMk/>
          <pc:sldMk cId="583437742" sldId="334"/>
        </pc:sldMkLst>
        <pc:spChg chg="mod">
          <ac:chgData name="Nissim Bellahsen" userId="7c9fdfb700380d7b" providerId="LiveId" clId="{90F9525B-7D72-E348-9190-A4FEBBFBC022}" dt="2022-01-23T17:38:57.941" v="3231" actId="20577"/>
          <ac:spMkLst>
            <pc:docMk/>
            <pc:sldMk cId="583437742" sldId="334"/>
            <ac:spMk id="3" creationId="{6884E9A7-A4A2-1B4D-B4FF-097BA85D95DC}"/>
          </ac:spMkLst>
        </pc:spChg>
      </pc:sldChg>
      <pc:sldChg chg="delSp modSp add mod modNotesTx">
        <pc:chgData name="Nissim Bellahsen" userId="7c9fdfb700380d7b" providerId="LiveId" clId="{90F9525B-7D72-E348-9190-A4FEBBFBC022}" dt="2022-01-27T22:16:09.629" v="5938" actId="20577"/>
        <pc:sldMkLst>
          <pc:docMk/>
          <pc:sldMk cId="3733249143" sldId="335"/>
        </pc:sldMkLst>
        <pc:spChg chg="mod">
          <ac:chgData name="Nissim Bellahsen" userId="7c9fdfb700380d7b" providerId="LiveId" clId="{90F9525B-7D72-E348-9190-A4FEBBFBC022}" dt="2022-01-27T22:16:09.629" v="5938" actId="20577"/>
          <ac:spMkLst>
            <pc:docMk/>
            <pc:sldMk cId="3733249143" sldId="335"/>
            <ac:spMk id="2" creationId="{DCD36876-360F-2D42-8D51-34B41FAD77C9}"/>
          </ac:spMkLst>
        </pc:spChg>
        <pc:spChg chg="mod">
          <ac:chgData name="Nissim Bellahsen" userId="7c9fdfb700380d7b" providerId="LiveId" clId="{90F9525B-7D72-E348-9190-A4FEBBFBC022}" dt="2022-01-27T15:39:03.310" v="3871" actId="121"/>
          <ac:spMkLst>
            <pc:docMk/>
            <pc:sldMk cId="3733249143" sldId="335"/>
            <ac:spMk id="3" creationId="{6884E9A7-A4A2-1B4D-B4FF-097BA85D95DC}"/>
          </ac:spMkLst>
        </pc:spChg>
        <pc:spChg chg="mod">
          <ac:chgData name="Nissim Bellahsen" userId="7c9fdfb700380d7b" providerId="LiveId" clId="{90F9525B-7D72-E348-9190-A4FEBBFBC022}" dt="2022-01-27T15:37:53.043" v="3858" actId="14100"/>
          <ac:spMkLst>
            <pc:docMk/>
            <pc:sldMk cId="3733249143" sldId="335"/>
            <ac:spMk id="6" creationId="{D7583A1A-74B9-DB40-91D5-2CA345A2428D}"/>
          </ac:spMkLst>
        </pc:spChg>
        <pc:spChg chg="del">
          <ac:chgData name="Nissim Bellahsen" userId="7c9fdfb700380d7b" providerId="LiveId" clId="{90F9525B-7D72-E348-9190-A4FEBBFBC022}" dt="2022-01-27T15:37:56.549" v="3859" actId="478"/>
          <ac:spMkLst>
            <pc:docMk/>
            <pc:sldMk cId="3733249143" sldId="335"/>
            <ac:spMk id="7" creationId="{177A976A-CBCB-644B-AC09-16D6FD9AA72B}"/>
          </ac:spMkLst>
        </pc:spChg>
        <pc:spChg chg="del">
          <ac:chgData name="Nissim Bellahsen" userId="7c9fdfb700380d7b" providerId="LiveId" clId="{90F9525B-7D72-E348-9190-A4FEBBFBC022}" dt="2022-01-27T15:37:56.549" v="3859" actId="478"/>
          <ac:spMkLst>
            <pc:docMk/>
            <pc:sldMk cId="3733249143" sldId="335"/>
            <ac:spMk id="8" creationId="{33879E71-6730-2C48-95DB-753D3F44ED46}"/>
          </ac:spMkLst>
        </pc:spChg>
        <pc:spChg chg="del">
          <ac:chgData name="Nissim Bellahsen" userId="7c9fdfb700380d7b" providerId="LiveId" clId="{90F9525B-7D72-E348-9190-A4FEBBFBC022}" dt="2022-01-27T15:37:56.549" v="3859" actId="478"/>
          <ac:spMkLst>
            <pc:docMk/>
            <pc:sldMk cId="3733249143" sldId="335"/>
            <ac:spMk id="9" creationId="{2A065CBC-5560-3443-ACD7-D2836E8447C8}"/>
          </ac:spMkLst>
        </pc:spChg>
      </pc:sldChg>
      <pc:sldChg chg="delSp modSp add mod modNotesTx">
        <pc:chgData name="Nissim Bellahsen" userId="7c9fdfb700380d7b" providerId="LiveId" clId="{90F9525B-7D72-E348-9190-A4FEBBFBC022}" dt="2022-01-27T22:16:07.072" v="5937" actId="20577"/>
        <pc:sldMkLst>
          <pc:docMk/>
          <pc:sldMk cId="1535876342" sldId="336"/>
        </pc:sldMkLst>
        <pc:spChg chg="mod">
          <ac:chgData name="Nissim Bellahsen" userId="7c9fdfb700380d7b" providerId="LiveId" clId="{90F9525B-7D72-E348-9190-A4FEBBFBC022}" dt="2022-01-27T22:16:07.072" v="5937" actId="20577"/>
          <ac:spMkLst>
            <pc:docMk/>
            <pc:sldMk cId="1535876342" sldId="336"/>
            <ac:spMk id="2" creationId="{DCD36876-360F-2D42-8D51-34B41FAD77C9}"/>
          </ac:spMkLst>
        </pc:spChg>
        <pc:spChg chg="mod">
          <ac:chgData name="Nissim Bellahsen" userId="7c9fdfb700380d7b" providerId="LiveId" clId="{90F9525B-7D72-E348-9190-A4FEBBFBC022}" dt="2022-01-27T15:47:17.616" v="4376" actId="120"/>
          <ac:spMkLst>
            <pc:docMk/>
            <pc:sldMk cId="1535876342" sldId="336"/>
            <ac:spMk id="3" creationId="{6884E9A7-A4A2-1B4D-B4FF-097BA85D95DC}"/>
          </ac:spMkLst>
        </pc:spChg>
        <pc:spChg chg="del">
          <ac:chgData name="Nissim Bellahsen" userId="7c9fdfb700380d7b" providerId="LiveId" clId="{90F9525B-7D72-E348-9190-A4FEBBFBC022}" dt="2022-01-27T15:47:24.872" v="4377" actId="478"/>
          <ac:spMkLst>
            <pc:docMk/>
            <pc:sldMk cId="1535876342" sldId="336"/>
            <ac:spMk id="6" creationId="{D7583A1A-74B9-DB40-91D5-2CA345A2428D}"/>
          </ac:spMkLst>
        </pc:spChg>
      </pc:sldChg>
      <pc:sldChg chg="modSp add mod modNotesTx">
        <pc:chgData name="Nissim Bellahsen" userId="7c9fdfb700380d7b" providerId="LiveId" clId="{90F9525B-7D72-E348-9190-A4FEBBFBC022}" dt="2022-01-27T22:16:02.804" v="5936" actId="20577"/>
        <pc:sldMkLst>
          <pc:docMk/>
          <pc:sldMk cId="3150880525" sldId="337"/>
        </pc:sldMkLst>
        <pc:spChg chg="mod">
          <ac:chgData name="Nissim Bellahsen" userId="7c9fdfb700380d7b" providerId="LiveId" clId="{90F9525B-7D72-E348-9190-A4FEBBFBC022}" dt="2022-01-27T22:16:02.804" v="5936" actId="20577"/>
          <ac:spMkLst>
            <pc:docMk/>
            <pc:sldMk cId="3150880525" sldId="337"/>
            <ac:spMk id="2" creationId="{DCD36876-360F-2D42-8D51-34B41FAD77C9}"/>
          </ac:spMkLst>
        </pc:spChg>
        <pc:spChg chg="mod">
          <ac:chgData name="Nissim Bellahsen" userId="7c9fdfb700380d7b" providerId="LiveId" clId="{90F9525B-7D72-E348-9190-A4FEBBFBC022}" dt="2022-01-27T19:41:41.918" v="5364" actId="1035"/>
          <ac:spMkLst>
            <pc:docMk/>
            <pc:sldMk cId="3150880525" sldId="337"/>
            <ac:spMk id="3" creationId="{6884E9A7-A4A2-1B4D-B4FF-097BA85D95DC}"/>
          </ac:spMkLst>
        </pc:spChg>
      </pc:sldChg>
      <pc:sldChg chg="add modNotesTx">
        <pc:chgData name="Nissim Bellahsen" userId="7c9fdfb700380d7b" providerId="LiveId" clId="{90F9525B-7D72-E348-9190-A4FEBBFBC022}" dt="2022-01-27T22:18:21.220" v="6047" actId="20577"/>
        <pc:sldMkLst>
          <pc:docMk/>
          <pc:sldMk cId="710000958" sldId="338"/>
        </pc:sldMkLst>
      </pc:sldChg>
    </pc:docChg>
  </pc:docChgLst>
  <pc:docChgLst>
    <pc:chgData name="Nissim Bellahsen" userId="7c9fdfb700380d7b" providerId="LiveId" clId="{7A5C3270-6F31-AE47-87F2-F7DACDF7E83A}"/>
    <pc:docChg chg="undo redo custSel addSld delSld modSld sldOrd">
      <pc:chgData name="Nissim Bellahsen" userId="7c9fdfb700380d7b" providerId="LiveId" clId="{7A5C3270-6F31-AE47-87F2-F7DACDF7E83A}" dt="2022-02-23T23:17:44.078" v="18841" actId="2696"/>
      <pc:docMkLst>
        <pc:docMk/>
      </pc:docMkLst>
      <pc:sldChg chg="addSp modSp mod">
        <pc:chgData name="Nissim Bellahsen" userId="7c9fdfb700380d7b" providerId="LiveId" clId="{7A5C3270-6F31-AE47-87F2-F7DACDF7E83A}" dt="2022-01-29T20:33:09.398" v="19" actId="20577"/>
        <pc:sldMkLst>
          <pc:docMk/>
          <pc:sldMk cId="2190917479" sldId="257"/>
        </pc:sldMkLst>
        <pc:spChg chg="add mod">
          <ac:chgData name="Nissim Bellahsen" userId="7c9fdfb700380d7b" providerId="LiveId" clId="{7A5C3270-6F31-AE47-87F2-F7DACDF7E83A}" dt="2022-01-29T20:33:09.398" v="19" actId="20577"/>
          <ac:spMkLst>
            <pc:docMk/>
            <pc:sldMk cId="2190917479" sldId="257"/>
            <ac:spMk id="8" creationId="{A90E5418-5C4D-D04A-8F91-C723AE98CD48}"/>
          </ac:spMkLst>
        </pc:spChg>
      </pc:sldChg>
      <pc:sldChg chg="del">
        <pc:chgData name="Nissim Bellahsen" userId="7c9fdfb700380d7b" providerId="LiveId" clId="{7A5C3270-6F31-AE47-87F2-F7DACDF7E83A}" dt="2022-01-29T20:34:15.548" v="78" actId="2696"/>
        <pc:sldMkLst>
          <pc:docMk/>
          <pc:sldMk cId="1804098879" sldId="258"/>
        </pc:sldMkLst>
      </pc:sldChg>
      <pc:sldChg chg="del">
        <pc:chgData name="Nissim Bellahsen" userId="7c9fdfb700380d7b" providerId="LiveId" clId="{7A5C3270-6F31-AE47-87F2-F7DACDF7E83A}" dt="2022-01-29T20:34:15.548" v="78" actId="2696"/>
        <pc:sldMkLst>
          <pc:docMk/>
          <pc:sldMk cId="2685739374" sldId="259"/>
        </pc:sldMkLst>
      </pc:sldChg>
      <pc:sldChg chg="addSp delSp modSp mod">
        <pc:chgData name="Nissim Bellahsen" userId="7c9fdfb700380d7b" providerId="LiveId" clId="{7A5C3270-6F31-AE47-87F2-F7DACDF7E83A}" dt="2022-02-13T13:18:27.516" v="6593" actId="115"/>
        <pc:sldMkLst>
          <pc:docMk/>
          <pc:sldMk cId="4162480010" sldId="260"/>
        </pc:sldMkLst>
        <pc:spChg chg="add del mod">
          <ac:chgData name="Nissim Bellahsen" userId="7c9fdfb700380d7b" providerId="LiveId" clId="{7A5C3270-6F31-AE47-87F2-F7DACDF7E83A}" dt="2022-01-29T20:33:13.660" v="20" actId="478"/>
          <ac:spMkLst>
            <pc:docMk/>
            <pc:sldMk cId="4162480010" sldId="260"/>
            <ac:spMk id="5" creationId="{F9B31947-0992-A441-BBB7-1A87C2BF75BF}"/>
          </ac:spMkLst>
        </pc:spChg>
        <pc:spChg chg="mod">
          <ac:chgData name="Nissim Bellahsen" userId="7c9fdfb700380d7b" providerId="LiveId" clId="{7A5C3270-6F31-AE47-87F2-F7DACDF7E83A}" dt="2022-02-13T13:18:27.516" v="6593" actId="115"/>
          <ac:spMkLst>
            <pc:docMk/>
            <pc:sldMk cId="4162480010" sldId="260"/>
            <ac:spMk id="6" creationId="{0A347339-C095-1643-8B34-431E3B4432EC}"/>
          </ac:spMkLst>
        </pc:spChg>
        <pc:spChg chg="add mod">
          <ac:chgData name="Nissim Bellahsen" userId="7c9fdfb700380d7b" providerId="LiveId" clId="{7A5C3270-6F31-AE47-87F2-F7DACDF7E83A}" dt="2022-01-29T21:52:12.091" v="492"/>
          <ac:spMkLst>
            <pc:docMk/>
            <pc:sldMk cId="4162480010" sldId="260"/>
            <ac:spMk id="7" creationId="{8EC9305F-5C67-1A47-B8F3-D4C4F6EE7053}"/>
          </ac:spMkLst>
        </pc:spChg>
      </pc:sldChg>
      <pc:sldChg chg="addSp delSp modSp mod modNotesTx">
        <pc:chgData name="Nissim Bellahsen" userId="7c9fdfb700380d7b" providerId="LiveId" clId="{7A5C3270-6F31-AE47-87F2-F7DACDF7E83A}" dt="2022-01-29T22:32:54.919" v="937" actId="20577"/>
        <pc:sldMkLst>
          <pc:docMk/>
          <pc:sldMk cId="1046219935" sldId="261"/>
        </pc:sldMkLst>
        <pc:spChg chg="add del mod">
          <ac:chgData name="Nissim Bellahsen" userId="7c9fdfb700380d7b" providerId="LiveId" clId="{7A5C3270-6F31-AE47-87F2-F7DACDF7E83A}" dt="2022-01-29T20:33:17.664" v="23" actId="478"/>
          <ac:spMkLst>
            <pc:docMk/>
            <pc:sldMk cId="1046219935" sldId="261"/>
            <ac:spMk id="5" creationId="{42CECE6E-7136-F24E-825A-AF061FFFE880}"/>
          </ac:spMkLst>
        </pc:spChg>
        <pc:spChg chg="add mod">
          <ac:chgData name="Nissim Bellahsen" userId="7c9fdfb700380d7b" providerId="LiveId" clId="{7A5C3270-6F31-AE47-87F2-F7DACDF7E83A}" dt="2022-01-29T21:52:17.770" v="495"/>
          <ac:spMkLst>
            <pc:docMk/>
            <pc:sldMk cId="1046219935" sldId="261"/>
            <ac:spMk id="7" creationId="{3FBD19AA-7831-A849-AFB6-B7566B6BEEB5}"/>
          </ac:spMkLst>
        </pc:spChg>
      </pc:sldChg>
      <pc:sldChg chg="del">
        <pc:chgData name="Nissim Bellahsen" userId="7c9fdfb700380d7b" providerId="LiveId" clId="{7A5C3270-6F31-AE47-87F2-F7DACDF7E83A}" dt="2022-01-29T20:34:15.548" v="78" actId="2696"/>
        <pc:sldMkLst>
          <pc:docMk/>
          <pc:sldMk cId="2699223418" sldId="263"/>
        </pc:sldMkLst>
      </pc:sldChg>
      <pc:sldChg chg="addSp delSp modSp mod modNotesTx">
        <pc:chgData name="Nissim Bellahsen" userId="7c9fdfb700380d7b" providerId="LiveId" clId="{7A5C3270-6F31-AE47-87F2-F7DACDF7E83A}" dt="2022-01-29T23:02:05.683" v="1202" actId="20577"/>
        <pc:sldMkLst>
          <pc:docMk/>
          <pc:sldMk cId="2583159906" sldId="264"/>
        </pc:sldMkLst>
        <pc:spChg chg="mod">
          <ac:chgData name="Nissim Bellahsen" userId="7c9fdfb700380d7b" providerId="LiveId" clId="{7A5C3270-6F31-AE47-87F2-F7DACDF7E83A}" dt="2022-01-29T22:43:41.290" v="972" actId="20577"/>
          <ac:spMkLst>
            <pc:docMk/>
            <pc:sldMk cId="2583159906" sldId="264"/>
            <ac:spMk id="2" creationId="{DCD36876-360F-2D42-8D51-34B41FAD77C9}"/>
          </ac:spMkLst>
        </pc:spChg>
        <pc:spChg chg="mod">
          <ac:chgData name="Nissim Bellahsen" userId="7c9fdfb700380d7b" providerId="LiveId" clId="{7A5C3270-6F31-AE47-87F2-F7DACDF7E83A}" dt="2022-01-29T22:43:22.789" v="964" actId="27636"/>
          <ac:spMkLst>
            <pc:docMk/>
            <pc:sldMk cId="2583159906" sldId="264"/>
            <ac:spMk id="3" creationId="{6884E9A7-A4A2-1B4D-B4FF-097BA85D95DC}"/>
          </ac:spMkLst>
        </pc:spChg>
        <pc:spChg chg="del">
          <ac:chgData name="Nissim Bellahsen" userId="7c9fdfb700380d7b" providerId="LiveId" clId="{7A5C3270-6F31-AE47-87F2-F7DACDF7E83A}" dt="2022-01-29T20:34:35.846" v="83" actId="478"/>
          <ac:spMkLst>
            <pc:docMk/>
            <pc:sldMk cId="2583159906" sldId="264"/>
            <ac:spMk id="5" creationId="{32B3110B-462A-8E40-829F-B95A1C8E5EBF}"/>
          </ac:spMkLst>
        </pc:spChg>
        <pc:spChg chg="mod">
          <ac:chgData name="Nissim Bellahsen" userId="7c9fdfb700380d7b" providerId="LiveId" clId="{7A5C3270-6F31-AE47-87F2-F7DACDF7E83A}" dt="2022-01-29T22:43:36.537" v="967" actId="14100"/>
          <ac:spMkLst>
            <pc:docMk/>
            <pc:sldMk cId="2583159906" sldId="264"/>
            <ac:spMk id="6" creationId="{7D1F4FBF-D18C-9047-B174-AFA23946A287}"/>
          </ac:spMkLst>
        </pc:spChg>
        <pc:spChg chg="add mod">
          <ac:chgData name="Nissim Bellahsen" userId="7c9fdfb700380d7b" providerId="LiveId" clId="{7A5C3270-6F31-AE47-87F2-F7DACDF7E83A}" dt="2022-01-29T21:52:24.102" v="499"/>
          <ac:spMkLst>
            <pc:docMk/>
            <pc:sldMk cId="2583159906" sldId="264"/>
            <ac:spMk id="7" creationId="{A6561373-D766-C148-B01E-EB649B6AF6D4}"/>
          </ac:spMkLst>
        </pc:spChg>
      </pc:sldChg>
      <pc:sldChg chg="del">
        <pc:chgData name="Nissim Bellahsen" userId="7c9fdfb700380d7b" providerId="LiveId" clId="{7A5C3270-6F31-AE47-87F2-F7DACDF7E83A}" dt="2022-01-29T20:34:15.548" v="78" actId="2696"/>
        <pc:sldMkLst>
          <pc:docMk/>
          <pc:sldMk cId="2958996609" sldId="266"/>
        </pc:sldMkLst>
      </pc:sldChg>
      <pc:sldChg chg="del">
        <pc:chgData name="Nissim Bellahsen" userId="7c9fdfb700380d7b" providerId="LiveId" clId="{7A5C3270-6F31-AE47-87F2-F7DACDF7E83A}" dt="2022-01-29T20:34:15.548" v="78" actId="2696"/>
        <pc:sldMkLst>
          <pc:docMk/>
          <pc:sldMk cId="2934402176" sldId="267"/>
        </pc:sldMkLst>
      </pc:sldChg>
      <pc:sldChg chg="del">
        <pc:chgData name="Nissim Bellahsen" userId="7c9fdfb700380d7b" providerId="LiveId" clId="{7A5C3270-6F31-AE47-87F2-F7DACDF7E83A}" dt="2022-01-29T20:34:15.548" v="78" actId="2696"/>
        <pc:sldMkLst>
          <pc:docMk/>
          <pc:sldMk cId="809221667" sldId="268"/>
        </pc:sldMkLst>
      </pc:sldChg>
      <pc:sldChg chg="del">
        <pc:chgData name="Nissim Bellahsen" userId="7c9fdfb700380d7b" providerId="LiveId" clId="{7A5C3270-6F31-AE47-87F2-F7DACDF7E83A}" dt="2022-01-29T20:34:15.548" v="78" actId="2696"/>
        <pc:sldMkLst>
          <pc:docMk/>
          <pc:sldMk cId="1561603513" sldId="269"/>
        </pc:sldMkLst>
      </pc:sldChg>
      <pc:sldChg chg="del">
        <pc:chgData name="Nissim Bellahsen" userId="7c9fdfb700380d7b" providerId="LiveId" clId="{7A5C3270-6F31-AE47-87F2-F7DACDF7E83A}" dt="2022-01-29T20:34:15.548" v="78" actId="2696"/>
        <pc:sldMkLst>
          <pc:docMk/>
          <pc:sldMk cId="4204652879" sldId="271"/>
        </pc:sldMkLst>
      </pc:sldChg>
      <pc:sldChg chg="del">
        <pc:chgData name="Nissim Bellahsen" userId="7c9fdfb700380d7b" providerId="LiveId" clId="{7A5C3270-6F31-AE47-87F2-F7DACDF7E83A}" dt="2022-01-29T20:34:15.548" v="78" actId="2696"/>
        <pc:sldMkLst>
          <pc:docMk/>
          <pc:sldMk cId="2881426668" sldId="272"/>
        </pc:sldMkLst>
      </pc:sldChg>
      <pc:sldChg chg="del">
        <pc:chgData name="Nissim Bellahsen" userId="7c9fdfb700380d7b" providerId="LiveId" clId="{7A5C3270-6F31-AE47-87F2-F7DACDF7E83A}" dt="2022-01-29T20:34:15.548" v="78" actId="2696"/>
        <pc:sldMkLst>
          <pc:docMk/>
          <pc:sldMk cId="745723667" sldId="273"/>
        </pc:sldMkLst>
      </pc:sldChg>
      <pc:sldChg chg="del">
        <pc:chgData name="Nissim Bellahsen" userId="7c9fdfb700380d7b" providerId="LiveId" clId="{7A5C3270-6F31-AE47-87F2-F7DACDF7E83A}" dt="2022-01-29T20:34:15.548" v="78" actId="2696"/>
        <pc:sldMkLst>
          <pc:docMk/>
          <pc:sldMk cId="2481012260" sldId="275"/>
        </pc:sldMkLst>
      </pc:sldChg>
      <pc:sldChg chg="del">
        <pc:chgData name="Nissim Bellahsen" userId="7c9fdfb700380d7b" providerId="LiveId" clId="{7A5C3270-6F31-AE47-87F2-F7DACDF7E83A}" dt="2022-01-29T20:34:15.548" v="78" actId="2696"/>
        <pc:sldMkLst>
          <pc:docMk/>
          <pc:sldMk cId="2522939290" sldId="276"/>
        </pc:sldMkLst>
      </pc:sldChg>
      <pc:sldChg chg="addSp delSp modSp mod modNotesTx">
        <pc:chgData name="Nissim Bellahsen" userId="7c9fdfb700380d7b" providerId="LiveId" clId="{7A5C3270-6F31-AE47-87F2-F7DACDF7E83A}" dt="2022-01-29T23:01:36.580" v="1199" actId="20577"/>
        <pc:sldMkLst>
          <pc:docMk/>
          <pc:sldMk cId="4149695296" sldId="277"/>
        </pc:sldMkLst>
        <pc:spChg chg="mod">
          <ac:chgData name="Nissim Bellahsen" userId="7c9fdfb700380d7b" providerId="LiveId" clId="{7A5C3270-6F31-AE47-87F2-F7DACDF7E83A}" dt="2022-01-29T20:59:01.932" v="88" actId="20577"/>
          <ac:spMkLst>
            <pc:docMk/>
            <pc:sldMk cId="4149695296" sldId="277"/>
            <ac:spMk id="2" creationId="{DCD36876-360F-2D42-8D51-34B41FAD77C9}"/>
          </ac:spMkLst>
        </pc:spChg>
        <pc:spChg chg="add del mod">
          <ac:chgData name="Nissim Bellahsen" userId="7c9fdfb700380d7b" providerId="LiveId" clId="{7A5C3270-6F31-AE47-87F2-F7DACDF7E83A}" dt="2022-01-29T20:34:34.098" v="82" actId="478"/>
          <ac:spMkLst>
            <pc:docMk/>
            <pc:sldMk cId="4149695296" sldId="277"/>
            <ac:spMk id="5" creationId="{7988862B-A241-E047-84B4-8EB172A05104}"/>
          </ac:spMkLst>
        </pc:spChg>
        <pc:spChg chg="mod">
          <ac:chgData name="Nissim Bellahsen" userId="7c9fdfb700380d7b" providerId="LiveId" clId="{7A5C3270-6F31-AE47-87F2-F7DACDF7E83A}" dt="2022-01-29T21:09:30.130" v="459" actId="20577"/>
          <ac:spMkLst>
            <pc:docMk/>
            <pc:sldMk cId="4149695296" sldId="277"/>
            <ac:spMk id="6" creationId="{0A347339-C095-1643-8B34-431E3B4432EC}"/>
          </ac:spMkLst>
        </pc:spChg>
        <pc:spChg chg="add mod">
          <ac:chgData name="Nissim Bellahsen" userId="7c9fdfb700380d7b" providerId="LiveId" clId="{7A5C3270-6F31-AE47-87F2-F7DACDF7E83A}" dt="2022-01-29T21:52:23.489" v="498"/>
          <ac:spMkLst>
            <pc:docMk/>
            <pc:sldMk cId="4149695296" sldId="277"/>
            <ac:spMk id="7" creationId="{218353BD-8085-424C-BE6F-572750170411}"/>
          </ac:spMkLst>
        </pc:spChg>
      </pc:sldChg>
      <pc:sldChg chg="del">
        <pc:chgData name="Nissim Bellahsen" userId="7c9fdfb700380d7b" providerId="LiveId" clId="{7A5C3270-6F31-AE47-87F2-F7DACDF7E83A}" dt="2022-01-29T20:34:15.548" v="78" actId="2696"/>
        <pc:sldMkLst>
          <pc:docMk/>
          <pc:sldMk cId="3638236775" sldId="278"/>
        </pc:sldMkLst>
      </pc:sldChg>
      <pc:sldChg chg="addSp delSp modSp mod ord">
        <pc:chgData name="Nissim Bellahsen" userId="7c9fdfb700380d7b" providerId="LiveId" clId="{7A5C3270-6F31-AE47-87F2-F7DACDF7E83A}" dt="2022-01-29T21:52:19.236" v="496"/>
        <pc:sldMkLst>
          <pc:docMk/>
          <pc:sldMk cId="1080418283" sldId="279"/>
        </pc:sldMkLst>
        <pc:spChg chg="add del mod">
          <ac:chgData name="Nissim Bellahsen" userId="7c9fdfb700380d7b" providerId="LiveId" clId="{7A5C3270-6F31-AE47-87F2-F7DACDF7E83A}" dt="2022-01-29T20:34:31.444" v="80" actId="478"/>
          <ac:spMkLst>
            <pc:docMk/>
            <pc:sldMk cId="1080418283" sldId="279"/>
            <ac:spMk id="5" creationId="{D6AC6414-0833-A445-8AC0-F0EAA175AEE0}"/>
          </ac:spMkLst>
        </pc:spChg>
        <pc:spChg chg="mod">
          <ac:chgData name="Nissim Bellahsen" userId="7c9fdfb700380d7b" providerId="LiveId" clId="{7A5C3270-6F31-AE47-87F2-F7DACDF7E83A}" dt="2022-01-29T20:34:03.367" v="77" actId="313"/>
          <ac:spMkLst>
            <pc:docMk/>
            <pc:sldMk cId="1080418283" sldId="279"/>
            <ac:spMk id="6" creationId="{0A347339-C095-1643-8B34-431E3B4432EC}"/>
          </ac:spMkLst>
        </pc:spChg>
        <pc:spChg chg="add mod">
          <ac:chgData name="Nissim Bellahsen" userId="7c9fdfb700380d7b" providerId="LiveId" clId="{7A5C3270-6F31-AE47-87F2-F7DACDF7E83A}" dt="2022-01-29T21:52:19.236" v="496"/>
          <ac:spMkLst>
            <pc:docMk/>
            <pc:sldMk cId="1080418283" sldId="279"/>
            <ac:spMk id="7" creationId="{BCF5C63A-CC70-2C41-AC3B-90C04DC2B247}"/>
          </ac:spMkLst>
        </pc:spChg>
      </pc:sldChg>
      <pc:sldChg chg="del">
        <pc:chgData name="Nissim Bellahsen" userId="7c9fdfb700380d7b" providerId="LiveId" clId="{7A5C3270-6F31-AE47-87F2-F7DACDF7E83A}" dt="2022-01-29T20:34:15.548" v="78" actId="2696"/>
        <pc:sldMkLst>
          <pc:docMk/>
          <pc:sldMk cId="627376660" sldId="280"/>
        </pc:sldMkLst>
      </pc:sldChg>
      <pc:sldChg chg="del">
        <pc:chgData name="Nissim Bellahsen" userId="7c9fdfb700380d7b" providerId="LiveId" clId="{7A5C3270-6F31-AE47-87F2-F7DACDF7E83A}" dt="2022-01-29T20:34:15.548" v="78" actId="2696"/>
        <pc:sldMkLst>
          <pc:docMk/>
          <pc:sldMk cId="2780765246" sldId="281"/>
        </pc:sldMkLst>
      </pc:sldChg>
      <pc:sldChg chg="del">
        <pc:chgData name="Nissim Bellahsen" userId="7c9fdfb700380d7b" providerId="LiveId" clId="{7A5C3270-6F31-AE47-87F2-F7DACDF7E83A}" dt="2022-01-29T20:34:15.548" v="78" actId="2696"/>
        <pc:sldMkLst>
          <pc:docMk/>
          <pc:sldMk cId="270349062" sldId="282"/>
        </pc:sldMkLst>
      </pc:sldChg>
      <pc:sldChg chg="del">
        <pc:chgData name="Nissim Bellahsen" userId="7c9fdfb700380d7b" providerId="LiveId" clId="{7A5C3270-6F31-AE47-87F2-F7DACDF7E83A}" dt="2022-01-29T20:34:15.548" v="78" actId="2696"/>
        <pc:sldMkLst>
          <pc:docMk/>
          <pc:sldMk cId="2557178974" sldId="283"/>
        </pc:sldMkLst>
      </pc:sldChg>
      <pc:sldChg chg="del">
        <pc:chgData name="Nissim Bellahsen" userId="7c9fdfb700380d7b" providerId="LiveId" clId="{7A5C3270-6F31-AE47-87F2-F7DACDF7E83A}" dt="2022-01-29T20:34:15.548" v="78" actId="2696"/>
        <pc:sldMkLst>
          <pc:docMk/>
          <pc:sldMk cId="1607493463" sldId="284"/>
        </pc:sldMkLst>
      </pc:sldChg>
      <pc:sldChg chg="del">
        <pc:chgData name="Nissim Bellahsen" userId="7c9fdfb700380d7b" providerId="LiveId" clId="{7A5C3270-6F31-AE47-87F2-F7DACDF7E83A}" dt="2022-01-29T20:34:15.548" v="78" actId="2696"/>
        <pc:sldMkLst>
          <pc:docMk/>
          <pc:sldMk cId="2191743582" sldId="285"/>
        </pc:sldMkLst>
      </pc:sldChg>
      <pc:sldChg chg="del">
        <pc:chgData name="Nissim Bellahsen" userId="7c9fdfb700380d7b" providerId="LiveId" clId="{7A5C3270-6F31-AE47-87F2-F7DACDF7E83A}" dt="2022-01-29T20:34:15.548" v="78" actId="2696"/>
        <pc:sldMkLst>
          <pc:docMk/>
          <pc:sldMk cId="2549692258" sldId="286"/>
        </pc:sldMkLst>
      </pc:sldChg>
      <pc:sldChg chg="del">
        <pc:chgData name="Nissim Bellahsen" userId="7c9fdfb700380d7b" providerId="LiveId" clId="{7A5C3270-6F31-AE47-87F2-F7DACDF7E83A}" dt="2022-01-29T20:34:15.548" v="78" actId="2696"/>
        <pc:sldMkLst>
          <pc:docMk/>
          <pc:sldMk cId="1381542104" sldId="287"/>
        </pc:sldMkLst>
      </pc:sldChg>
      <pc:sldChg chg="del">
        <pc:chgData name="Nissim Bellahsen" userId="7c9fdfb700380d7b" providerId="LiveId" clId="{7A5C3270-6F31-AE47-87F2-F7DACDF7E83A}" dt="2022-01-29T20:34:15.548" v="78" actId="2696"/>
        <pc:sldMkLst>
          <pc:docMk/>
          <pc:sldMk cId="3232143485" sldId="288"/>
        </pc:sldMkLst>
      </pc:sldChg>
      <pc:sldChg chg="del">
        <pc:chgData name="Nissim Bellahsen" userId="7c9fdfb700380d7b" providerId="LiveId" clId="{7A5C3270-6F31-AE47-87F2-F7DACDF7E83A}" dt="2022-01-29T20:34:15.548" v="78" actId="2696"/>
        <pc:sldMkLst>
          <pc:docMk/>
          <pc:sldMk cId="566753809" sldId="289"/>
        </pc:sldMkLst>
      </pc:sldChg>
      <pc:sldChg chg="del">
        <pc:chgData name="Nissim Bellahsen" userId="7c9fdfb700380d7b" providerId="LiveId" clId="{7A5C3270-6F31-AE47-87F2-F7DACDF7E83A}" dt="2022-01-29T20:34:15.548" v="78" actId="2696"/>
        <pc:sldMkLst>
          <pc:docMk/>
          <pc:sldMk cId="2399206907" sldId="290"/>
        </pc:sldMkLst>
      </pc:sldChg>
      <pc:sldChg chg="del">
        <pc:chgData name="Nissim Bellahsen" userId="7c9fdfb700380d7b" providerId="LiveId" clId="{7A5C3270-6F31-AE47-87F2-F7DACDF7E83A}" dt="2022-01-29T20:34:15.548" v="78" actId="2696"/>
        <pc:sldMkLst>
          <pc:docMk/>
          <pc:sldMk cId="2127181819" sldId="291"/>
        </pc:sldMkLst>
      </pc:sldChg>
      <pc:sldChg chg="del">
        <pc:chgData name="Nissim Bellahsen" userId="7c9fdfb700380d7b" providerId="LiveId" clId="{7A5C3270-6F31-AE47-87F2-F7DACDF7E83A}" dt="2022-01-29T20:34:15.548" v="78" actId="2696"/>
        <pc:sldMkLst>
          <pc:docMk/>
          <pc:sldMk cId="4276925881" sldId="292"/>
        </pc:sldMkLst>
      </pc:sldChg>
      <pc:sldChg chg="del">
        <pc:chgData name="Nissim Bellahsen" userId="7c9fdfb700380d7b" providerId="LiveId" clId="{7A5C3270-6F31-AE47-87F2-F7DACDF7E83A}" dt="2022-01-29T20:34:15.548" v="78" actId="2696"/>
        <pc:sldMkLst>
          <pc:docMk/>
          <pc:sldMk cId="240751894" sldId="293"/>
        </pc:sldMkLst>
      </pc:sldChg>
      <pc:sldChg chg="del">
        <pc:chgData name="Nissim Bellahsen" userId="7c9fdfb700380d7b" providerId="LiveId" clId="{7A5C3270-6F31-AE47-87F2-F7DACDF7E83A}" dt="2022-01-29T20:34:15.548" v="78" actId="2696"/>
        <pc:sldMkLst>
          <pc:docMk/>
          <pc:sldMk cId="3902611020" sldId="295"/>
        </pc:sldMkLst>
      </pc:sldChg>
      <pc:sldChg chg="del">
        <pc:chgData name="Nissim Bellahsen" userId="7c9fdfb700380d7b" providerId="LiveId" clId="{7A5C3270-6F31-AE47-87F2-F7DACDF7E83A}" dt="2022-01-29T20:34:15.548" v="78" actId="2696"/>
        <pc:sldMkLst>
          <pc:docMk/>
          <pc:sldMk cId="1084994601" sldId="296"/>
        </pc:sldMkLst>
      </pc:sldChg>
      <pc:sldChg chg="del">
        <pc:chgData name="Nissim Bellahsen" userId="7c9fdfb700380d7b" providerId="LiveId" clId="{7A5C3270-6F31-AE47-87F2-F7DACDF7E83A}" dt="2022-01-29T20:34:15.548" v="78" actId="2696"/>
        <pc:sldMkLst>
          <pc:docMk/>
          <pc:sldMk cId="1579176745" sldId="297"/>
        </pc:sldMkLst>
      </pc:sldChg>
      <pc:sldChg chg="del">
        <pc:chgData name="Nissim Bellahsen" userId="7c9fdfb700380d7b" providerId="LiveId" clId="{7A5C3270-6F31-AE47-87F2-F7DACDF7E83A}" dt="2022-01-29T20:34:15.548" v="78" actId="2696"/>
        <pc:sldMkLst>
          <pc:docMk/>
          <pc:sldMk cId="3041915314" sldId="298"/>
        </pc:sldMkLst>
      </pc:sldChg>
      <pc:sldChg chg="del">
        <pc:chgData name="Nissim Bellahsen" userId="7c9fdfb700380d7b" providerId="LiveId" clId="{7A5C3270-6F31-AE47-87F2-F7DACDF7E83A}" dt="2022-01-29T20:34:15.548" v="78" actId="2696"/>
        <pc:sldMkLst>
          <pc:docMk/>
          <pc:sldMk cId="1453831341" sldId="300"/>
        </pc:sldMkLst>
      </pc:sldChg>
      <pc:sldChg chg="del">
        <pc:chgData name="Nissim Bellahsen" userId="7c9fdfb700380d7b" providerId="LiveId" clId="{7A5C3270-6F31-AE47-87F2-F7DACDF7E83A}" dt="2022-01-29T20:34:15.548" v="78" actId="2696"/>
        <pc:sldMkLst>
          <pc:docMk/>
          <pc:sldMk cId="1722457860" sldId="301"/>
        </pc:sldMkLst>
      </pc:sldChg>
      <pc:sldChg chg="del">
        <pc:chgData name="Nissim Bellahsen" userId="7c9fdfb700380d7b" providerId="LiveId" clId="{7A5C3270-6F31-AE47-87F2-F7DACDF7E83A}" dt="2022-01-29T20:34:15.548" v="78" actId="2696"/>
        <pc:sldMkLst>
          <pc:docMk/>
          <pc:sldMk cId="3034634041" sldId="302"/>
        </pc:sldMkLst>
      </pc:sldChg>
      <pc:sldChg chg="del">
        <pc:chgData name="Nissim Bellahsen" userId="7c9fdfb700380d7b" providerId="LiveId" clId="{7A5C3270-6F31-AE47-87F2-F7DACDF7E83A}" dt="2022-01-29T20:34:15.548" v="78" actId="2696"/>
        <pc:sldMkLst>
          <pc:docMk/>
          <pc:sldMk cId="2222865756" sldId="303"/>
        </pc:sldMkLst>
      </pc:sldChg>
      <pc:sldChg chg="del">
        <pc:chgData name="Nissim Bellahsen" userId="7c9fdfb700380d7b" providerId="LiveId" clId="{7A5C3270-6F31-AE47-87F2-F7DACDF7E83A}" dt="2022-01-29T20:34:15.548" v="78" actId="2696"/>
        <pc:sldMkLst>
          <pc:docMk/>
          <pc:sldMk cId="1464821470" sldId="304"/>
        </pc:sldMkLst>
      </pc:sldChg>
      <pc:sldChg chg="del">
        <pc:chgData name="Nissim Bellahsen" userId="7c9fdfb700380d7b" providerId="LiveId" clId="{7A5C3270-6F31-AE47-87F2-F7DACDF7E83A}" dt="2022-01-29T20:34:15.548" v="78" actId="2696"/>
        <pc:sldMkLst>
          <pc:docMk/>
          <pc:sldMk cId="304891665" sldId="305"/>
        </pc:sldMkLst>
      </pc:sldChg>
      <pc:sldChg chg="del">
        <pc:chgData name="Nissim Bellahsen" userId="7c9fdfb700380d7b" providerId="LiveId" clId="{7A5C3270-6F31-AE47-87F2-F7DACDF7E83A}" dt="2022-01-29T20:34:15.548" v="78" actId="2696"/>
        <pc:sldMkLst>
          <pc:docMk/>
          <pc:sldMk cId="3116742916" sldId="307"/>
        </pc:sldMkLst>
      </pc:sldChg>
      <pc:sldChg chg="del">
        <pc:chgData name="Nissim Bellahsen" userId="7c9fdfb700380d7b" providerId="LiveId" clId="{7A5C3270-6F31-AE47-87F2-F7DACDF7E83A}" dt="2022-01-29T20:34:15.548" v="78" actId="2696"/>
        <pc:sldMkLst>
          <pc:docMk/>
          <pc:sldMk cId="3033819650" sldId="308"/>
        </pc:sldMkLst>
      </pc:sldChg>
      <pc:sldChg chg="del">
        <pc:chgData name="Nissim Bellahsen" userId="7c9fdfb700380d7b" providerId="LiveId" clId="{7A5C3270-6F31-AE47-87F2-F7DACDF7E83A}" dt="2022-01-29T20:34:15.548" v="78" actId="2696"/>
        <pc:sldMkLst>
          <pc:docMk/>
          <pc:sldMk cId="2536620478" sldId="309"/>
        </pc:sldMkLst>
      </pc:sldChg>
      <pc:sldChg chg="del">
        <pc:chgData name="Nissim Bellahsen" userId="7c9fdfb700380d7b" providerId="LiveId" clId="{7A5C3270-6F31-AE47-87F2-F7DACDF7E83A}" dt="2022-01-29T20:34:15.548" v="78" actId="2696"/>
        <pc:sldMkLst>
          <pc:docMk/>
          <pc:sldMk cId="2838704991" sldId="310"/>
        </pc:sldMkLst>
      </pc:sldChg>
      <pc:sldChg chg="del">
        <pc:chgData name="Nissim Bellahsen" userId="7c9fdfb700380d7b" providerId="LiveId" clId="{7A5C3270-6F31-AE47-87F2-F7DACDF7E83A}" dt="2022-01-29T20:34:15.548" v="78" actId="2696"/>
        <pc:sldMkLst>
          <pc:docMk/>
          <pc:sldMk cId="3716456427" sldId="311"/>
        </pc:sldMkLst>
      </pc:sldChg>
      <pc:sldChg chg="del">
        <pc:chgData name="Nissim Bellahsen" userId="7c9fdfb700380d7b" providerId="LiveId" clId="{7A5C3270-6F31-AE47-87F2-F7DACDF7E83A}" dt="2022-01-29T20:34:15.548" v="78" actId="2696"/>
        <pc:sldMkLst>
          <pc:docMk/>
          <pc:sldMk cId="795461559" sldId="312"/>
        </pc:sldMkLst>
      </pc:sldChg>
      <pc:sldChg chg="del">
        <pc:chgData name="Nissim Bellahsen" userId="7c9fdfb700380d7b" providerId="LiveId" clId="{7A5C3270-6F31-AE47-87F2-F7DACDF7E83A}" dt="2022-01-29T20:34:15.548" v="78" actId="2696"/>
        <pc:sldMkLst>
          <pc:docMk/>
          <pc:sldMk cId="2115726053" sldId="313"/>
        </pc:sldMkLst>
      </pc:sldChg>
      <pc:sldChg chg="del">
        <pc:chgData name="Nissim Bellahsen" userId="7c9fdfb700380d7b" providerId="LiveId" clId="{7A5C3270-6F31-AE47-87F2-F7DACDF7E83A}" dt="2022-01-29T20:34:15.548" v="78" actId="2696"/>
        <pc:sldMkLst>
          <pc:docMk/>
          <pc:sldMk cId="2727092687" sldId="314"/>
        </pc:sldMkLst>
      </pc:sldChg>
      <pc:sldChg chg="del">
        <pc:chgData name="Nissim Bellahsen" userId="7c9fdfb700380d7b" providerId="LiveId" clId="{7A5C3270-6F31-AE47-87F2-F7DACDF7E83A}" dt="2022-01-29T20:34:15.548" v="78" actId="2696"/>
        <pc:sldMkLst>
          <pc:docMk/>
          <pc:sldMk cId="2530778625" sldId="315"/>
        </pc:sldMkLst>
      </pc:sldChg>
      <pc:sldChg chg="del">
        <pc:chgData name="Nissim Bellahsen" userId="7c9fdfb700380d7b" providerId="LiveId" clId="{7A5C3270-6F31-AE47-87F2-F7DACDF7E83A}" dt="2022-01-29T20:34:15.548" v="78" actId="2696"/>
        <pc:sldMkLst>
          <pc:docMk/>
          <pc:sldMk cId="3296403482" sldId="316"/>
        </pc:sldMkLst>
      </pc:sldChg>
      <pc:sldChg chg="addSp modSp del">
        <pc:chgData name="Nissim Bellahsen" userId="7c9fdfb700380d7b" providerId="LiveId" clId="{7A5C3270-6F31-AE47-87F2-F7DACDF7E83A}" dt="2022-01-29T20:33:28.599" v="24" actId="2696"/>
        <pc:sldMkLst>
          <pc:docMk/>
          <pc:sldMk cId="2769703421" sldId="317"/>
        </pc:sldMkLst>
        <pc:spChg chg="add mod">
          <ac:chgData name="Nissim Bellahsen" userId="7c9fdfb700380d7b" providerId="LiveId" clId="{7A5C3270-6F31-AE47-87F2-F7DACDF7E83A}" dt="2022-01-29T19:11:41.534" v="7"/>
          <ac:spMkLst>
            <pc:docMk/>
            <pc:sldMk cId="2769703421" sldId="317"/>
            <ac:spMk id="5" creationId="{64C94417-710A-C744-B403-FC6E857937C5}"/>
          </ac:spMkLst>
        </pc:spChg>
      </pc:sldChg>
      <pc:sldChg chg="del">
        <pc:chgData name="Nissim Bellahsen" userId="7c9fdfb700380d7b" providerId="LiveId" clId="{7A5C3270-6F31-AE47-87F2-F7DACDF7E83A}" dt="2022-01-29T20:34:15.548" v="78" actId="2696"/>
        <pc:sldMkLst>
          <pc:docMk/>
          <pc:sldMk cId="3283829383" sldId="318"/>
        </pc:sldMkLst>
      </pc:sldChg>
      <pc:sldChg chg="del">
        <pc:chgData name="Nissim Bellahsen" userId="7c9fdfb700380d7b" providerId="LiveId" clId="{7A5C3270-6F31-AE47-87F2-F7DACDF7E83A}" dt="2022-01-29T20:34:15.548" v="78" actId="2696"/>
        <pc:sldMkLst>
          <pc:docMk/>
          <pc:sldMk cId="3195042552" sldId="319"/>
        </pc:sldMkLst>
      </pc:sldChg>
      <pc:sldChg chg="del">
        <pc:chgData name="Nissim Bellahsen" userId="7c9fdfb700380d7b" providerId="LiveId" clId="{7A5C3270-6F31-AE47-87F2-F7DACDF7E83A}" dt="2022-01-29T20:34:15.548" v="78" actId="2696"/>
        <pc:sldMkLst>
          <pc:docMk/>
          <pc:sldMk cId="4288916764" sldId="320"/>
        </pc:sldMkLst>
      </pc:sldChg>
      <pc:sldChg chg="addSp delSp modSp mod">
        <pc:chgData name="Nissim Bellahsen" userId="7c9fdfb700380d7b" providerId="LiveId" clId="{7A5C3270-6F31-AE47-87F2-F7DACDF7E83A}" dt="2022-01-29T21:52:13.560" v="493"/>
        <pc:sldMkLst>
          <pc:docMk/>
          <pc:sldMk cId="3726107987" sldId="321"/>
        </pc:sldMkLst>
        <pc:spChg chg="add del mod">
          <ac:chgData name="Nissim Bellahsen" userId="7c9fdfb700380d7b" providerId="LiveId" clId="{7A5C3270-6F31-AE47-87F2-F7DACDF7E83A}" dt="2022-01-29T20:33:15.384" v="21" actId="478"/>
          <ac:spMkLst>
            <pc:docMk/>
            <pc:sldMk cId="3726107987" sldId="321"/>
            <ac:spMk id="5" creationId="{0E06527D-304D-9A49-920A-78812C03581C}"/>
          </ac:spMkLst>
        </pc:spChg>
        <pc:spChg chg="add mod">
          <ac:chgData name="Nissim Bellahsen" userId="7c9fdfb700380d7b" providerId="LiveId" clId="{7A5C3270-6F31-AE47-87F2-F7DACDF7E83A}" dt="2022-01-29T21:52:13.560" v="493"/>
          <ac:spMkLst>
            <pc:docMk/>
            <pc:sldMk cId="3726107987" sldId="321"/>
            <ac:spMk id="7" creationId="{08E8B985-B10E-4E43-BBC3-583C1BCA999B}"/>
          </ac:spMkLst>
        </pc:spChg>
      </pc:sldChg>
      <pc:sldChg chg="del">
        <pc:chgData name="Nissim Bellahsen" userId="7c9fdfb700380d7b" providerId="LiveId" clId="{7A5C3270-6F31-AE47-87F2-F7DACDF7E83A}" dt="2022-01-29T20:34:15.548" v="78" actId="2696"/>
        <pc:sldMkLst>
          <pc:docMk/>
          <pc:sldMk cId="1945204162" sldId="322"/>
        </pc:sldMkLst>
      </pc:sldChg>
      <pc:sldChg chg="addSp delSp modSp mod">
        <pc:chgData name="Nissim Bellahsen" userId="7c9fdfb700380d7b" providerId="LiveId" clId="{7A5C3270-6F31-AE47-87F2-F7DACDF7E83A}" dt="2022-02-13T13:15:53.677" v="6565" actId="313"/>
        <pc:sldMkLst>
          <pc:docMk/>
          <pc:sldMk cId="2337098732" sldId="323"/>
        </pc:sldMkLst>
        <pc:spChg chg="add del mod">
          <ac:chgData name="Nissim Bellahsen" userId="7c9fdfb700380d7b" providerId="LiveId" clId="{7A5C3270-6F31-AE47-87F2-F7DACDF7E83A}" dt="2022-01-29T20:33:16.546" v="22" actId="478"/>
          <ac:spMkLst>
            <pc:docMk/>
            <pc:sldMk cId="2337098732" sldId="323"/>
            <ac:spMk id="5" creationId="{3A987F1D-A9B8-2940-889F-AB82E23895A5}"/>
          </ac:spMkLst>
        </pc:spChg>
        <pc:spChg chg="add mod">
          <ac:chgData name="Nissim Bellahsen" userId="7c9fdfb700380d7b" providerId="LiveId" clId="{7A5C3270-6F31-AE47-87F2-F7DACDF7E83A}" dt="2022-02-13T13:15:53.677" v="6565" actId="313"/>
          <ac:spMkLst>
            <pc:docMk/>
            <pc:sldMk cId="2337098732" sldId="323"/>
            <ac:spMk id="7" creationId="{77067CB5-720C-C844-8542-005FEDEB3529}"/>
          </ac:spMkLst>
        </pc:spChg>
      </pc:sldChg>
      <pc:sldChg chg="del">
        <pc:chgData name="Nissim Bellahsen" userId="7c9fdfb700380d7b" providerId="LiveId" clId="{7A5C3270-6F31-AE47-87F2-F7DACDF7E83A}" dt="2022-01-29T20:34:15.548" v="78" actId="2696"/>
        <pc:sldMkLst>
          <pc:docMk/>
          <pc:sldMk cId="881860590" sldId="324"/>
        </pc:sldMkLst>
      </pc:sldChg>
      <pc:sldChg chg="addSp modSp add mod ord">
        <pc:chgData name="Nissim Bellahsen" userId="7c9fdfb700380d7b" providerId="LiveId" clId="{7A5C3270-6F31-AE47-87F2-F7DACDF7E83A}" dt="2022-01-29T21:58:30.752" v="732" actId="20577"/>
        <pc:sldMkLst>
          <pc:docMk/>
          <pc:sldMk cId="1575142067" sldId="324"/>
        </pc:sldMkLst>
        <pc:spChg chg="mod">
          <ac:chgData name="Nissim Bellahsen" userId="7c9fdfb700380d7b" providerId="LiveId" clId="{7A5C3270-6F31-AE47-87F2-F7DACDF7E83A}" dt="2022-01-29T21:51:57.052" v="490" actId="20577"/>
          <ac:spMkLst>
            <pc:docMk/>
            <pc:sldMk cId="1575142067" sldId="324"/>
            <ac:spMk id="2" creationId="{DCD36876-360F-2D42-8D51-34B41FAD77C9}"/>
          </ac:spMkLst>
        </pc:spChg>
        <pc:spChg chg="add mod">
          <ac:chgData name="Nissim Bellahsen" userId="7c9fdfb700380d7b" providerId="LiveId" clId="{7A5C3270-6F31-AE47-87F2-F7DACDF7E83A}" dt="2022-01-29T21:52:20.725" v="497"/>
          <ac:spMkLst>
            <pc:docMk/>
            <pc:sldMk cId="1575142067" sldId="324"/>
            <ac:spMk id="5" creationId="{D6EC5DE1-EADA-974D-80D3-A23FAE223185}"/>
          </ac:spMkLst>
        </pc:spChg>
        <pc:spChg chg="mod">
          <ac:chgData name="Nissim Bellahsen" userId="7c9fdfb700380d7b" providerId="LiveId" clId="{7A5C3270-6F31-AE47-87F2-F7DACDF7E83A}" dt="2022-01-29T21:58:30.752" v="732" actId="20577"/>
          <ac:spMkLst>
            <pc:docMk/>
            <pc:sldMk cId="1575142067" sldId="324"/>
            <ac:spMk id="6" creationId="{0A347339-C095-1643-8B34-431E3B4432EC}"/>
          </ac:spMkLst>
        </pc:spChg>
      </pc:sldChg>
      <pc:sldChg chg="del">
        <pc:chgData name="Nissim Bellahsen" userId="7c9fdfb700380d7b" providerId="LiveId" clId="{7A5C3270-6F31-AE47-87F2-F7DACDF7E83A}" dt="2022-01-29T20:34:15.548" v="78" actId="2696"/>
        <pc:sldMkLst>
          <pc:docMk/>
          <pc:sldMk cId="3978743969" sldId="325"/>
        </pc:sldMkLst>
      </pc:sldChg>
      <pc:sldChg chg="modSp add mod modNotesTx">
        <pc:chgData name="Nissim Bellahsen" userId="7c9fdfb700380d7b" providerId="LiveId" clId="{7A5C3270-6F31-AE47-87F2-F7DACDF7E83A}" dt="2022-01-29T23:05:29.477" v="1418" actId="20577"/>
        <pc:sldMkLst>
          <pc:docMk/>
          <pc:sldMk cId="4085203334" sldId="325"/>
        </pc:sldMkLst>
        <pc:spChg chg="mod">
          <ac:chgData name="Nissim Bellahsen" userId="7c9fdfb700380d7b" providerId="LiveId" clId="{7A5C3270-6F31-AE47-87F2-F7DACDF7E83A}" dt="2022-01-29T23:00:49.560" v="1054" actId="20577"/>
          <ac:spMkLst>
            <pc:docMk/>
            <pc:sldMk cId="4085203334" sldId="325"/>
            <ac:spMk id="2" creationId="{DCD36876-360F-2D42-8D51-34B41FAD77C9}"/>
          </ac:spMkLst>
        </pc:spChg>
        <pc:spChg chg="mod">
          <ac:chgData name="Nissim Bellahsen" userId="7c9fdfb700380d7b" providerId="LiveId" clId="{7A5C3270-6F31-AE47-87F2-F7DACDF7E83A}" dt="2022-01-29T22:45:52.605" v="979" actId="120"/>
          <ac:spMkLst>
            <pc:docMk/>
            <pc:sldMk cId="4085203334" sldId="325"/>
            <ac:spMk id="3" creationId="{6884E9A7-A4A2-1B4D-B4FF-097BA85D95DC}"/>
          </ac:spMkLst>
        </pc:spChg>
        <pc:spChg chg="mod">
          <ac:chgData name="Nissim Bellahsen" userId="7c9fdfb700380d7b" providerId="LiveId" clId="{7A5C3270-6F31-AE47-87F2-F7DACDF7E83A}" dt="2022-01-29T22:46:00.481" v="981" actId="14100"/>
          <ac:spMkLst>
            <pc:docMk/>
            <pc:sldMk cId="4085203334" sldId="325"/>
            <ac:spMk id="6" creationId="{7D1F4FBF-D18C-9047-B174-AFA23946A287}"/>
          </ac:spMkLst>
        </pc:spChg>
      </pc:sldChg>
      <pc:sldChg chg="del">
        <pc:chgData name="Nissim Bellahsen" userId="7c9fdfb700380d7b" providerId="LiveId" clId="{7A5C3270-6F31-AE47-87F2-F7DACDF7E83A}" dt="2022-01-29T20:34:15.548" v="78" actId="2696"/>
        <pc:sldMkLst>
          <pc:docMk/>
          <pc:sldMk cId="675567464" sldId="326"/>
        </pc:sldMkLst>
      </pc:sldChg>
      <pc:sldChg chg="modSp add mod modNotesTx">
        <pc:chgData name="Nissim Bellahsen" userId="7c9fdfb700380d7b" providerId="LiveId" clId="{7A5C3270-6F31-AE47-87F2-F7DACDF7E83A}" dt="2022-01-29T23:10:04.836" v="1696" actId="20577"/>
        <pc:sldMkLst>
          <pc:docMk/>
          <pc:sldMk cId="1100397250" sldId="326"/>
        </pc:sldMkLst>
        <pc:spChg chg="mod">
          <ac:chgData name="Nissim Bellahsen" userId="7c9fdfb700380d7b" providerId="LiveId" clId="{7A5C3270-6F31-AE47-87F2-F7DACDF7E83A}" dt="2022-01-29T23:05:47.619" v="1440" actId="20577"/>
          <ac:spMkLst>
            <pc:docMk/>
            <pc:sldMk cId="1100397250" sldId="326"/>
            <ac:spMk id="2" creationId="{DCD36876-360F-2D42-8D51-34B41FAD77C9}"/>
          </ac:spMkLst>
        </pc:spChg>
        <pc:spChg chg="mod">
          <ac:chgData name="Nissim Bellahsen" userId="7c9fdfb700380d7b" providerId="LiveId" clId="{7A5C3270-6F31-AE47-87F2-F7DACDF7E83A}" dt="2022-01-29T23:07:18.078" v="1452" actId="20577"/>
          <ac:spMkLst>
            <pc:docMk/>
            <pc:sldMk cId="1100397250" sldId="326"/>
            <ac:spMk id="3" creationId="{6884E9A7-A4A2-1B4D-B4FF-097BA85D95DC}"/>
          </ac:spMkLst>
        </pc:spChg>
      </pc:sldChg>
      <pc:sldChg chg="del">
        <pc:chgData name="Nissim Bellahsen" userId="7c9fdfb700380d7b" providerId="LiveId" clId="{7A5C3270-6F31-AE47-87F2-F7DACDF7E83A}" dt="2022-01-29T20:34:15.548" v="78" actId="2696"/>
        <pc:sldMkLst>
          <pc:docMk/>
          <pc:sldMk cId="108797216" sldId="327"/>
        </pc:sldMkLst>
      </pc:sldChg>
      <pc:sldChg chg="modSp add mod modNotesTx">
        <pc:chgData name="Nissim Bellahsen" userId="7c9fdfb700380d7b" providerId="LiveId" clId="{7A5C3270-6F31-AE47-87F2-F7DACDF7E83A}" dt="2022-01-30T00:37:30.834" v="1955" actId="20577"/>
        <pc:sldMkLst>
          <pc:docMk/>
          <pc:sldMk cId="2261115488" sldId="327"/>
        </pc:sldMkLst>
        <pc:spChg chg="mod">
          <ac:chgData name="Nissim Bellahsen" userId="7c9fdfb700380d7b" providerId="LiveId" clId="{7A5C3270-6F31-AE47-87F2-F7DACDF7E83A}" dt="2022-01-29T23:38:04.994" v="1707" actId="20577"/>
          <ac:spMkLst>
            <pc:docMk/>
            <pc:sldMk cId="2261115488" sldId="327"/>
            <ac:spMk id="2" creationId="{DCD36876-360F-2D42-8D51-34B41FAD77C9}"/>
          </ac:spMkLst>
        </pc:spChg>
        <pc:spChg chg="mod">
          <ac:chgData name="Nissim Bellahsen" userId="7c9fdfb700380d7b" providerId="LiveId" clId="{7A5C3270-6F31-AE47-87F2-F7DACDF7E83A}" dt="2022-01-30T00:33:16.642" v="1776" actId="20577"/>
          <ac:spMkLst>
            <pc:docMk/>
            <pc:sldMk cId="2261115488" sldId="327"/>
            <ac:spMk id="3" creationId="{6884E9A7-A4A2-1B4D-B4FF-097BA85D95DC}"/>
          </ac:spMkLst>
        </pc:spChg>
      </pc:sldChg>
      <pc:sldChg chg="addSp modSp add mod modNotesTx">
        <pc:chgData name="Nissim Bellahsen" userId="7c9fdfb700380d7b" providerId="LiveId" clId="{7A5C3270-6F31-AE47-87F2-F7DACDF7E83A}" dt="2022-01-30T00:45:09.336" v="1957" actId="571"/>
        <pc:sldMkLst>
          <pc:docMk/>
          <pc:sldMk cId="4136306066" sldId="328"/>
        </pc:sldMkLst>
        <pc:spChg chg="mod">
          <ac:chgData name="Nissim Bellahsen" userId="7c9fdfb700380d7b" providerId="LiveId" clId="{7A5C3270-6F31-AE47-87F2-F7DACDF7E83A}" dt="2022-01-30T00:33:48.838" v="1795" actId="20577"/>
          <ac:spMkLst>
            <pc:docMk/>
            <pc:sldMk cId="4136306066" sldId="328"/>
            <ac:spMk id="2" creationId="{DCD36876-360F-2D42-8D51-34B41FAD77C9}"/>
          </ac:spMkLst>
        </pc:spChg>
        <pc:spChg chg="mod">
          <ac:chgData name="Nissim Bellahsen" userId="7c9fdfb700380d7b" providerId="LiveId" clId="{7A5C3270-6F31-AE47-87F2-F7DACDF7E83A}" dt="2022-01-30T00:35:22.544" v="1805" actId="120"/>
          <ac:spMkLst>
            <pc:docMk/>
            <pc:sldMk cId="4136306066" sldId="328"/>
            <ac:spMk id="3" creationId="{6884E9A7-A4A2-1B4D-B4FF-097BA85D95DC}"/>
          </ac:spMkLst>
        </pc:spChg>
        <pc:spChg chg="mod">
          <ac:chgData name="Nissim Bellahsen" userId="7c9fdfb700380d7b" providerId="LiveId" clId="{7A5C3270-6F31-AE47-87F2-F7DACDF7E83A}" dt="2022-01-30T00:35:42.550" v="1807" actId="14100"/>
          <ac:spMkLst>
            <pc:docMk/>
            <pc:sldMk cId="4136306066" sldId="328"/>
            <ac:spMk id="6" creationId="{7D1F4FBF-D18C-9047-B174-AFA23946A287}"/>
          </ac:spMkLst>
        </pc:spChg>
        <pc:spChg chg="add mod">
          <ac:chgData name="Nissim Bellahsen" userId="7c9fdfb700380d7b" providerId="LiveId" clId="{7A5C3270-6F31-AE47-87F2-F7DACDF7E83A}" dt="2022-01-30T00:45:09.336" v="1957" actId="571"/>
          <ac:spMkLst>
            <pc:docMk/>
            <pc:sldMk cId="4136306066" sldId="328"/>
            <ac:spMk id="8" creationId="{A1A89E87-A352-844B-A74C-EEB998101523}"/>
          </ac:spMkLst>
        </pc:spChg>
      </pc:sldChg>
      <pc:sldChg chg="del">
        <pc:chgData name="Nissim Bellahsen" userId="7c9fdfb700380d7b" providerId="LiveId" clId="{7A5C3270-6F31-AE47-87F2-F7DACDF7E83A}" dt="2022-01-29T20:34:15.548" v="78" actId="2696"/>
        <pc:sldMkLst>
          <pc:docMk/>
          <pc:sldMk cId="4279499542" sldId="328"/>
        </pc:sldMkLst>
      </pc:sldChg>
      <pc:sldChg chg="del">
        <pc:chgData name="Nissim Bellahsen" userId="7c9fdfb700380d7b" providerId="LiveId" clId="{7A5C3270-6F31-AE47-87F2-F7DACDF7E83A}" dt="2022-01-29T20:34:15.548" v="78" actId="2696"/>
        <pc:sldMkLst>
          <pc:docMk/>
          <pc:sldMk cId="1492323246" sldId="329"/>
        </pc:sldMkLst>
      </pc:sldChg>
      <pc:sldChg chg="addSp delSp modSp add mod ord modNotesTx">
        <pc:chgData name="Nissim Bellahsen" userId="7c9fdfb700380d7b" providerId="LiveId" clId="{7A5C3270-6F31-AE47-87F2-F7DACDF7E83A}" dt="2022-02-06T02:31:03.095" v="3125"/>
        <pc:sldMkLst>
          <pc:docMk/>
          <pc:sldMk cId="3929525891" sldId="329"/>
        </pc:sldMkLst>
        <pc:spChg chg="mod">
          <ac:chgData name="Nissim Bellahsen" userId="7c9fdfb700380d7b" providerId="LiveId" clId="{7A5C3270-6F31-AE47-87F2-F7DACDF7E83A}" dt="2022-02-01T21:56:06.619" v="2125" actId="20577"/>
          <ac:spMkLst>
            <pc:docMk/>
            <pc:sldMk cId="3929525891" sldId="329"/>
            <ac:spMk id="2" creationId="{DCD36876-360F-2D42-8D51-34B41FAD77C9}"/>
          </ac:spMkLst>
        </pc:spChg>
        <pc:spChg chg="mod">
          <ac:chgData name="Nissim Bellahsen" userId="7c9fdfb700380d7b" providerId="LiveId" clId="{7A5C3270-6F31-AE47-87F2-F7DACDF7E83A}" dt="2022-02-01T22:03:34.223" v="2139" actId="20577"/>
          <ac:spMkLst>
            <pc:docMk/>
            <pc:sldMk cId="3929525891" sldId="329"/>
            <ac:spMk id="3" creationId="{6884E9A7-A4A2-1B4D-B4FF-097BA85D95DC}"/>
          </ac:spMkLst>
        </pc:spChg>
        <pc:spChg chg="add mod">
          <ac:chgData name="Nissim Bellahsen" userId="7c9fdfb700380d7b" providerId="LiveId" clId="{7A5C3270-6F31-AE47-87F2-F7DACDF7E83A}" dt="2022-02-06T02:31:03.095" v="3125"/>
          <ac:spMkLst>
            <pc:docMk/>
            <pc:sldMk cId="3929525891" sldId="329"/>
            <ac:spMk id="6" creationId="{29F61D7D-7C3A-BB47-BCBD-44108C7DF34F}"/>
          </ac:spMkLst>
        </pc:spChg>
        <pc:spChg chg="del">
          <ac:chgData name="Nissim Bellahsen" userId="7c9fdfb700380d7b" providerId="LiveId" clId="{7A5C3270-6F31-AE47-87F2-F7DACDF7E83A}" dt="2022-01-30T00:46:11.014" v="1967" actId="478"/>
          <ac:spMkLst>
            <pc:docMk/>
            <pc:sldMk cId="3929525891" sldId="329"/>
            <ac:spMk id="6" creationId="{7D1F4FBF-D18C-9047-B174-AFA23946A287}"/>
          </ac:spMkLst>
        </pc:spChg>
        <pc:spChg chg="del">
          <ac:chgData name="Nissim Bellahsen" userId="7c9fdfb700380d7b" providerId="LiveId" clId="{7A5C3270-6F31-AE47-87F2-F7DACDF7E83A}" dt="2022-01-30T00:46:12.961" v="1968" actId="478"/>
          <ac:spMkLst>
            <pc:docMk/>
            <pc:sldMk cId="3929525891" sldId="329"/>
            <ac:spMk id="8" creationId="{A1A89E87-A352-844B-A74C-EEB998101523}"/>
          </ac:spMkLst>
        </pc:spChg>
      </pc:sldChg>
      <pc:sldChg chg="addSp modSp add mod modNotesTx">
        <pc:chgData name="Nissim Bellahsen" userId="7c9fdfb700380d7b" providerId="LiveId" clId="{7A5C3270-6F31-AE47-87F2-F7DACDF7E83A}" dt="2022-02-06T02:30:06.942" v="3123"/>
        <pc:sldMkLst>
          <pc:docMk/>
          <pc:sldMk cId="953694761" sldId="330"/>
        </pc:sldMkLst>
        <pc:spChg chg="mod">
          <ac:chgData name="Nissim Bellahsen" userId="7c9fdfb700380d7b" providerId="LiveId" clId="{7A5C3270-6F31-AE47-87F2-F7DACDF7E83A}" dt="2022-01-30T00:48:59.641" v="1986" actId="120"/>
          <ac:spMkLst>
            <pc:docMk/>
            <pc:sldMk cId="953694761" sldId="330"/>
            <ac:spMk id="3" creationId="{6884E9A7-A4A2-1B4D-B4FF-097BA85D95DC}"/>
          </ac:spMkLst>
        </pc:spChg>
        <pc:spChg chg="add mod">
          <ac:chgData name="Nissim Bellahsen" userId="7c9fdfb700380d7b" providerId="LiveId" clId="{7A5C3270-6F31-AE47-87F2-F7DACDF7E83A}" dt="2022-02-06T02:29:54.421" v="3122"/>
          <ac:spMkLst>
            <pc:docMk/>
            <pc:sldMk cId="953694761" sldId="330"/>
            <ac:spMk id="6" creationId="{17E37D3A-A289-264F-A6D5-28A0C71DF8AC}"/>
          </ac:spMkLst>
        </pc:spChg>
        <pc:spChg chg="add mod">
          <ac:chgData name="Nissim Bellahsen" userId="7c9fdfb700380d7b" providerId="LiveId" clId="{7A5C3270-6F31-AE47-87F2-F7DACDF7E83A}" dt="2022-02-06T02:30:06.942" v="3123"/>
          <ac:spMkLst>
            <pc:docMk/>
            <pc:sldMk cId="953694761" sldId="330"/>
            <ac:spMk id="8" creationId="{C5F3F294-44FA-5347-9208-83D3A924AA77}"/>
          </ac:spMkLst>
        </pc:spChg>
      </pc:sldChg>
      <pc:sldChg chg="del">
        <pc:chgData name="Nissim Bellahsen" userId="7c9fdfb700380d7b" providerId="LiveId" clId="{7A5C3270-6F31-AE47-87F2-F7DACDF7E83A}" dt="2022-01-29T20:34:15.548" v="78" actId="2696"/>
        <pc:sldMkLst>
          <pc:docMk/>
          <pc:sldMk cId="1040857176" sldId="330"/>
        </pc:sldMkLst>
      </pc:sldChg>
      <pc:sldChg chg="modSp add mod modNotesTx">
        <pc:chgData name="Nissim Bellahsen" userId="7c9fdfb700380d7b" providerId="LiveId" clId="{7A5C3270-6F31-AE47-87F2-F7DACDF7E83A}" dt="2022-02-01T22:12:54.430" v="2506" actId="20577"/>
        <pc:sldMkLst>
          <pc:docMk/>
          <pc:sldMk cId="192552903" sldId="331"/>
        </pc:sldMkLst>
        <pc:spChg chg="mod">
          <ac:chgData name="Nissim Bellahsen" userId="7c9fdfb700380d7b" providerId="LiveId" clId="{7A5C3270-6F31-AE47-87F2-F7DACDF7E83A}" dt="2022-02-01T22:04:24.831" v="2168" actId="20577"/>
          <ac:spMkLst>
            <pc:docMk/>
            <pc:sldMk cId="192552903" sldId="331"/>
            <ac:spMk id="2" creationId="{DCD36876-360F-2D42-8D51-34B41FAD77C9}"/>
          </ac:spMkLst>
        </pc:spChg>
        <pc:spChg chg="mod">
          <ac:chgData name="Nissim Bellahsen" userId="7c9fdfb700380d7b" providerId="LiveId" clId="{7A5C3270-6F31-AE47-87F2-F7DACDF7E83A}" dt="2022-02-01T22:04:26.647" v="2170" actId="27636"/>
          <ac:spMkLst>
            <pc:docMk/>
            <pc:sldMk cId="192552903" sldId="331"/>
            <ac:spMk id="3" creationId="{6884E9A7-A4A2-1B4D-B4FF-097BA85D95DC}"/>
          </ac:spMkLst>
        </pc:spChg>
      </pc:sldChg>
      <pc:sldChg chg="del">
        <pc:chgData name="Nissim Bellahsen" userId="7c9fdfb700380d7b" providerId="LiveId" clId="{7A5C3270-6F31-AE47-87F2-F7DACDF7E83A}" dt="2022-01-29T20:34:15.548" v="78" actId="2696"/>
        <pc:sldMkLst>
          <pc:docMk/>
          <pc:sldMk cId="2903420998" sldId="331"/>
        </pc:sldMkLst>
      </pc:sldChg>
      <pc:sldChg chg="del">
        <pc:chgData name="Nissim Bellahsen" userId="7c9fdfb700380d7b" providerId="LiveId" clId="{7A5C3270-6F31-AE47-87F2-F7DACDF7E83A}" dt="2022-01-29T20:34:15.548" v="78" actId="2696"/>
        <pc:sldMkLst>
          <pc:docMk/>
          <pc:sldMk cId="605476774" sldId="332"/>
        </pc:sldMkLst>
      </pc:sldChg>
      <pc:sldChg chg="modSp add del mod">
        <pc:chgData name="Nissim Bellahsen" userId="7c9fdfb700380d7b" providerId="LiveId" clId="{7A5C3270-6F31-AE47-87F2-F7DACDF7E83A}" dt="2022-02-01T22:19:27.523" v="2690" actId="2696"/>
        <pc:sldMkLst>
          <pc:docMk/>
          <pc:sldMk cId="1870444588" sldId="332"/>
        </pc:sldMkLst>
        <pc:spChg chg="mod">
          <ac:chgData name="Nissim Bellahsen" userId="7c9fdfb700380d7b" providerId="LiveId" clId="{7A5C3270-6F31-AE47-87F2-F7DACDF7E83A}" dt="2022-02-01T22:17:24.351" v="2526" actId="20577"/>
          <ac:spMkLst>
            <pc:docMk/>
            <pc:sldMk cId="1870444588" sldId="332"/>
            <ac:spMk id="2" creationId="{DCD36876-360F-2D42-8D51-34B41FAD77C9}"/>
          </ac:spMkLst>
        </pc:spChg>
        <pc:spChg chg="mod">
          <ac:chgData name="Nissim Bellahsen" userId="7c9fdfb700380d7b" providerId="LiveId" clId="{7A5C3270-6F31-AE47-87F2-F7DACDF7E83A}" dt="2022-02-01T22:17:17.504" v="2517" actId="120"/>
          <ac:spMkLst>
            <pc:docMk/>
            <pc:sldMk cId="1870444588" sldId="332"/>
            <ac:spMk id="3" creationId="{6884E9A7-A4A2-1B4D-B4FF-097BA85D95DC}"/>
          </ac:spMkLst>
        </pc:spChg>
      </pc:sldChg>
      <pc:sldChg chg="del">
        <pc:chgData name="Nissim Bellahsen" userId="7c9fdfb700380d7b" providerId="LiveId" clId="{7A5C3270-6F31-AE47-87F2-F7DACDF7E83A}" dt="2022-01-29T20:34:15.548" v="78" actId="2696"/>
        <pc:sldMkLst>
          <pc:docMk/>
          <pc:sldMk cId="2471691964" sldId="333"/>
        </pc:sldMkLst>
      </pc:sldChg>
      <pc:sldChg chg="addSp modSp add mod modNotesTx">
        <pc:chgData name="Nissim Bellahsen" userId="7c9fdfb700380d7b" providerId="LiveId" clId="{7A5C3270-6F31-AE47-87F2-F7DACDF7E83A}" dt="2022-02-13T17:28:01.805" v="9684" actId="1076"/>
        <pc:sldMkLst>
          <pc:docMk/>
          <pc:sldMk cId="2929082906" sldId="333"/>
        </pc:sldMkLst>
        <pc:spChg chg="mod">
          <ac:chgData name="Nissim Bellahsen" userId="7c9fdfb700380d7b" providerId="LiveId" clId="{7A5C3270-6F31-AE47-87F2-F7DACDF7E83A}" dt="2022-02-01T22:20:12.499" v="2741" actId="20577"/>
          <ac:spMkLst>
            <pc:docMk/>
            <pc:sldMk cId="2929082906" sldId="333"/>
            <ac:spMk id="2" creationId="{DCD36876-360F-2D42-8D51-34B41FAD77C9}"/>
          </ac:spMkLst>
        </pc:spChg>
        <pc:spChg chg="mod">
          <ac:chgData name="Nissim Bellahsen" userId="7c9fdfb700380d7b" providerId="LiveId" clId="{7A5C3270-6F31-AE47-87F2-F7DACDF7E83A}" dt="2022-02-06T02:32:06.363" v="3130"/>
          <ac:spMkLst>
            <pc:docMk/>
            <pc:sldMk cId="2929082906" sldId="333"/>
            <ac:spMk id="3" creationId="{6884E9A7-A4A2-1B4D-B4FF-097BA85D95DC}"/>
          </ac:spMkLst>
        </pc:spChg>
        <pc:spChg chg="add mod">
          <ac:chgData name="Nissim Bellahsen" userId="7c9fdfb700380d7b" providerId="LiveId" clId="{7A5C3270-6F31-AE47-87F2-F7DACDF7E83A}" dt="2022-02-13T17:28:01.805" v="9684" actId="1076"/>
          <ac:spMkLst>
            <pc:docMk/>
            <pc:sldMk cId="2929082906" sldId="333"/>
            <ac:spMk id="6" creationId="{E656069D-A98C-D940-893A-E30C4113A8C2}"/>
          </ac:spMkLst>
        </pc:spChg>
      </pc:sldChg>
      <pc:sldChg chg="addSp modSp add mod ord">
        <pc:chgData name="Nissim Bellahsen" userId="7c9fdfb700380d7b" providerId="LiveId" clId="{7A5C3270-6F31-AE47-87F2-F7DACDF7E83A}" dt="2022-02-06T02:31:28.206" v="3129"/>
        <pc:sldMkLst>
          <pc:docMk/>
          <pc:sldMk cId="4150895025" sldId="334"/>
        </pc:sldMkLst>
        <pc:spChg chg="mod">
          <ac:chgData name="Nissim Bellahsen" userId="7c9fdfb700380d7b" providerId="LiveId" clId="{7A5C3270-6F31-AE47-87F2-F7DACDF7E83A}" dt="2022-02-01T22:20:04.134" v="2736" actId="20577"/>
          <ac:spMkLst>
            <pc:docMk/>
            <pc:sldMk cId="4150895025" sldId="334"/>
            <ac:spMk id="2" creationId="{DCD36876-360F-2D42-8D51-34B41FAD77C9}"/>
          </ac:spMkLst>
        </pc:spChg>
        <pc:spChg chg="add mod">
          <ac:chgData name="Nissim Bellahsen" userId="7c9fdfb700380d7b" providerId="LiveId" clId="{7A5C3270-6F31-AE47-87F2-F7DACDF7E83A}" dt="2022-02-06T02:31:19.308" v="3128"/>
          <ac:spMkLst>
            <pc:docMk/>
            <pc:sldMk cId="4150895025" sldId="334"/>
            <ac:spMk id="6" creationId="{EF35F42D-557D-584E-8FDB-D2222907D778}"/>
          </ac:spMkLst>
        </pc:spChg>
        <pc:spChg chg="add mod">
          <ac:chgData name="Nissim Bellahsen" userId="7c9fdfb700380d7b" providerId="LiveId" clId="{7A5C3270-6F31-AE47-87F2-F7DACDF7E83A}" dt="2022-02-06T02:31:28.206" v="3129"/>
          <ac:spMkLst>
            <pc:docMk/>
            <pc:sldMk cId="4150895025" sldId="334"/>
            <ac:spMk id="8" creationId="{069F0F3D-BF96-0549-8A7B-3C1C09502276}"/>
          </ac:spMkLst>
        </pc:spChg>
      </pc:sldChg>
      <pc:sldChg chg="add ord modNotesTx">
        <pc:chgData name="Nissim Bellahsen" userId="7c9fdfb700380d7b" providerId="LiveId" clId="{7A5C3270-6F31-AE47-87F2-F7DACDF7E83A}" dt="2022-02-13T17:30:15.617" v="9781" actId="20577"/>
        <pc:sldMkLst>
          <pc:docMk/>
          <pc:sldMk cId="3377092764" sldId="335"/>
        </pc:sldMkLst>
      </pc:sldChg>
      <pc:sldChg chg="del">
        <pc:chgData name="Nissim Bellahsen" userId="7c9fdfb700380d7b" providerId="LiveId" clId="{7A5C3270-6F31-AE47-87F2-F7DACDF7E83A}" dt="2022-01-29T20:34:15.548" v="78" actId="2696"/>
        <pc:sldMkLst>
          <pc:docMk/>
          <pc:sldMk cId="3733249143" sldId="335"/>
        </pc:sldMkLst>
      </pc:sldChg>
      <pc:sldChg chg="del">
        <pc:chgData name="Nissim Bellahsen" userId="7c9fdfb700380d7b" providerId="LiveId" clId="{7A5C3270-6F31-AE47-87F2-F7DACDF7E83A}" dt="2022-01-29T20:34:15.548" v="78" actId="2696"/>
        <pc:sldMkLst>
          <pc:docMk/>
          <pc:sldMk cId="1535876342" sldId="336"/>
        </pc:sldMkLst>
      </pc:sldChg>
      <pc:sldChg chg="modSp add ord modNotesTx">
        <pc:chgData name="Nissim Bellahsen" userId="7c9fdfb700380d7b" providerId="LiveId" clId="{7A5C3270-6F31-AE47-87F2-F7DACDF7E83A}" dt="2022-02-13T14:27:37.549" v="6737" actId="20577"/>
        <pc:sldMkLst>
          <pc:docMk/>
          <pc:sldMk cId="4179434106" sldId="336"/>
        </pc:sldMkLst>
        <pc:spChg chg="mod">
          <ac:chgData name="Nissim Bellahsen" userId="7c9fdfb700380d7b" providerId="LiveId" clId="{7A5C3270-6F31-AE47-87F2-F7DACDF7E83A}" dt="2022-02-06T03:37:55.706" v="3141"/>
          <ac:spMkLst>
            <pc:docMk/>
            <pc:sldMk cId="4179434106" sldId="336"/>
            <ac:spMk id="2" creationId="{DCD36876-360F-2D42-8D51-34B41FAD77C9}"/>
          </ac:spMkLst>
        </pc:spChg>
        <pc:spChg chg="mod">
          <ac:chgData name="Nissim Bellahsen" userId="7c9fdfb700380d7b" providerId="LiveId" clId="{7A5C3270-6F31-AE47-87F2-F7DACDF7E83A}" dt="2022-02-06T02:40:44.777" v="3135"/>
          <ac:spMkLst>
            <pc:docMk/>
            <pc:sldMk cId="4179434106" sldId="336"/>
            <ac:spMk id="3" creationId="{6884E9A7-A4A2-1B4D-B4FF-097BA85D95DC}"/>
          </ac:spMkLst>
        </pc:spChg>
      </pc:sldChg>
      <pc:sldChg chg="addSp modSp add">
        <pc:chgData name="Nissim Bellahsen" userId="7c9fdfb700380d7b" providerId="LiveId" clId="{7A5C3270-6F31-AE47-87F2-F7DACDF7E83A}" dt="2022-02-06T02:33:52.707" v="3133"/>
        <pc:sldMkLst>
          <pc:docMk/>
          <pc:sldMk cId="2847921051" sldId="337"/>
        </pc:sldMkLst>
        <pc:spChg chg="mod">
          <ac:chgData name="Nissim Bellahsen" userId="7c9fdfb700380d7b" providerId="LiveId" clId="{7A5C3270-6F31-AE47-87F2-F7DACDF7E83A}" dt="2022-02-06T02:33:52.707" v="3133"/>
          <ac:spMkLst>
            <pc:docMk/>
            <pc:sldMk cId="2847921051" sldId="337"/>
            <ac:spMk id="3" creationId="{6884E9A7-A4A2-1B4D-B4FF-097BA85D95DC}"/>
          </ac:spMkLst>
        </pc:spChg>
        <pc:spChg chg="add mod">
          <ac:chgData name="Nissim Bellahsen" userId="7c9fdfb700380d7b" providerId="LiveId" clId="{7A5C3270-6F31-AE47-87F2-F7DACDF7E83A}" dt="2022-02-06T02:31:16.028" v="3126"/>
          <ac:spMkLst>
            <pc:docMk/>
            <pc:sldMk cId="2847921051" sldId="337"/>
            <ac:spMk id="6" creationId="{2BD1DB16-E73A-4145-97A3-01FE43AD86DC}"/>
          </ac:spMkLst>
        </pc:spChg>
      </pc:sldChg>
      <pc:sldChg chg="add del">
        <pc:chgData name="Nissim Bellahsen" userId="7c9fdfb700380d7b" providerId="LiveId" clId="{7A5C3270-6F31-AE47-87F2-F7DACDF7E83A}" dt="2022-02-06T02:28:10.917" v="3118"/>
        <pc:sldMkLst>
          <pc:docMk/>
          <pc:sldMk cId="2933797445" sldId="337"/>
        </pc:sldMkLst>
      </pc:sldChg>
      <pc:sldChg chg="del">
        <pc:chgData name="Nissim Bellahsen" userId="7c9fdfb700380d7b" providerId="LiveId" clId="{7A5C3270-6F31-AE47-87F2-F7DACDF7E83A}" dt="2022-01-29T20:34:15.548" v="78" actId="2696"/>
        <pc:sldMkLst>
          <pc:docMk/>
          <pc:sldMk cId="3150880525" sldId="337"/>
        </pc:sldMkLst>
      </pc:sldChg>
      <pc:sldChg chg="add del">
        <pc:chgData name="Nissim Bellahsen" userId="7c9fdfb700380d7b" providerId="LiveId" clId="{7A5C3270-6F31-AE47-87F2-F7DACDF7E83A}" dt="2022-02-06T02:28:14.837" v="3120"/>
        <pc:sldMkLst>
          <pc:docMk/>
          <pc:sldMk cId="3319209179" sldId="337"/>
        </pc:sldMkLst>
      </pc:sldChg>
      <pc:sldChg chg="modSp add">
        <pc:chgData name="Nissim Bellahsen" userId="7c9fdfb700380d7b" providerId="LiveId" clId="{7A5C3270-6F31-AE47-87F2-F7DACDF7E83A}" dt="2022-02-06T03:03:26.397" v="3139"/>
        <pc:sldMkLst>
          <pc:docMk/>
          <pc:sldMk cId="525616223" sldId="338"/>
        </pc:sldMkLst>
        <pc:spChg chg="mod">
          <ac:chgData name="Nissim Bellahsen" userId="7c9fdfb700380d7b" providerId="LiveId" clId="{7A5C3270-6F31-AE47-87F2-F7DACDF7E83A}" dt="2022-02-06T03:03:26.397" v="3139"/>
          <ac:spMkLst>
            <pc:docMk/>
            <pc:sldMk cId="525616223" sldId="338"/>
            <ac:spMk id="6" creationId="{0A347339-C095-1643-8B34-431E3B4432EC}"/>
          </ac:spMkLst>
        </pc:spChg>
      </pc:sldChg>
      <pc:sldChg chg="del">
        <pc:chgData name="Nissim Bellahsen" userId="7c9fdfb700380d7b" providerId="LiveId" clId="{7A5C3270-6F31-AE47-87F2-F7DACDF7E83A}" dt="2022-01-29T20:34:15.548" v="78" actId="2696"/>
        <pc:sldMkLst>
          <pc:docMk/>
          <pc:sldMk cId="710000958" sldId="338"/>
        </pc:sldMkLst>
      </pc:sldChg>
      <pc:sldChg chg="add del">
        <pc:chgData name="Nissim Bellahsen" userId="7c9fdfb700380d7b" providerId="LiveId" clId="{7A5C3270-6F31-AE47-87F2-F7DACDF7E83A}" dt="2022-02-06T02:45:04.697" v="3137"/>
        <pc:sldMkLst>
          <pc:docMk/>
          <pc:sldMk cId="3862630245" sldId="338"/>
        </pc:sldMkLst>
      </pc:sldChg>
      <pc:sldChg chg="modSp add modNotesTx">
        <pc:chgData name="Nissim Bellahsen" userId="7c9fdfb700380d7b" providerId="LiveId" clId="{7A5C3270-6F31-AE47-87F2-F7DACDF7E83A}" dt="2022-02-13T14:29:12.571" v="6780" actId="20577"/>
        <pc:sldMkLst>
          <pc:docMk/>
          <pc:sldMk cId="349137085" sldId="339"/>
        </pc:sldMkLst>
        <pc:spChg chg="mod">
          <ac:chgData name="Nissim Bellahsen" userId="7c9fdfb700380d7b" providerId="LiveId" clId="{7A5C3270-6F31-AE47-87F2-F7DACDF7E83A}" dt="2022-02-06T03:38:21.529" v="3143"/>
          <ac:spMkLst>
            <pc:docMk/>
            <pc:sldMk cId="349137085" sldId="339"/>
            <ac:spMk id="3" creationId="{6884E9A7-A4A2-1B4D-B4FF-097BA85D95DC}"/>
          </ac:spMkLst>
        </pc:spChg>
      </pc:sldChg>
      <pc:sldChg chg="new del">
        <pc:chgData name="Nissim Bellahsen" userId="7c9fdfb700380d7b" providerId="LiveId" clId="{7A5C3270-6F31-AE47-87F2-F7DACDF7E83A}" dt="2022-01-29T19:11:00.938" v="1" actId="2696"/>
        <pc:sldMkLst>
          <pc:docMk/>
          <pc:sldMk cId="4055371094" sldId="339"/>
        </pc:sldMkLst>
      </pc:sldChg>
      <pc:sldChg chg="addSp delSp modSp add mod modNotesTx">
        <pc:chgData name="Nissim Bellahsen" userId="7c9fdfb700380d7b" providerId="LiveId" clId="{7A5C3270-6F31-AE47-87F2-F7DACDF7E83A}" dt="2022-02-12T20:55:42.624" v="6481" actId="20577"/>
        <pc:sldMkLst>
          <pc:docMk/>
          <pc:sldMk cId="693678876" sldId="340"/>
        </pc:sldMkLst>
        <pc:spChg chg="mod">
          <ac:chgData name="Nissim Bellahsen" userId="7c9fdfb700380d7b" providerId="LiveId" clId="{7A5C3270-6F31-AE47-87F2-F7DACDF7E83A}" dt="2022-02-08T22:33:23.443" v="4140" actId="20577"/>
          <ac:spMkLst>
            <pc:docMk/>
            <pc:sldMk cId="693678876" sldId="340"/>
            <ac:spMk id="2" creationId="{DCD36876-360F-2D42-8D51-34B41FAD77C9}"/>
          </ac:spMkLst>
        </pc:spChg>
        <pc:spChg chg="mod">
          <ac:chgData name="Nissim Bellahsen" userId="7c9fdfb700380d7b" providerId="LiveId" clId="{7A5C3270-6F31-AE47-87F2-F7DACDF7E83A}" dt="2022-02-08T22:11:15.275" v="3323"/>
          <ac:spMkLst>
            <pc:docMk/>
            <pc:sldMk cId="693678876" sldId="340"/>
            <ac:spMk id="3" creationId="{6884E9A7-A4A2-1B4D-B4FF-097BA85D95DC}"/>
          </ac:spMkLst>
        </pc:spChg>
        <pc:spChg chg="add del mod">
          <ac:chgData name="Nissim Bellahsen" userId="7c9fdfb700380d7b" providerId="LiveId" clId="{7A5C3270-6F31-AE47-87F2-F7DACDF7E83A}" dt="2022-02-10T23:21:06.030" v="5897" actId="21"/>
          <ac:spMkLst>
            <pc:docMk/>
            <pc:sldMk cId="693678876" sldId="340"/>
            <ac:spMk id="6" creationId="{D74693F0-0CDF-3A4D-ADA1-D05B10268EB8}"/>
          </ac:spMkLst>
        </pc:spChg>
      </pc:sldChg>
      <pc:sldChg chg="modSp add mod modNotesTx">
        <pc:chgData name="Nissim Bellahsen" userId="7c9fdfb700380d7b" providerId="LiveId" clId="{7A5C3270-6F31-AE47-87F2-F7DACDF7E83A}" dt="2022-02-13T17:22:41.157" v="9574" actId="20577"/>
        <pc:sldMkLst>
          <pc:docMk/>
          <pc:sldMk cId="1919817098" sldId="341"/>
        </pc:sldMkLst>
        <pc:spChg chg="mod">
          <ac:chgData name="Nissim Bellahsen" userId="7c9fdfb700380d7b" providerId="LiveId" clId="{7A5C3270-6F31-AE47-87F2-F7DACDF7E83A}" dt="2022-02-08T22:45:38.428" v="4203" actId="20577"/>
          <ac:spMkLst>
            <pc:docMk/>
            <pc:sldMk cId="1919817098" sldId="341"/>
            <ac:spMk id="2" creationId="{DCD36876-360F-2D42-8D51-34B41FAD77C9}"/>
          </ac:spMkLst>
        </pc:spChg>
        <pc:spChg chg="mod">
          <ac:chgData name="Nissim Bellahsen" userId="7c9fdfb700380d7b" providerId="LiveId" clId="{7A5C3270-6F31-AE47-87F2-F7DACDF7E83A}" dt="2022-02-08T22:45:05.850" v="4199" actId="120"/>
          <ac:spMkLst>
            <pc:docMk/>
            <pc:sldMk cId="1919817098" sldId="341"/>
            <ac:spMk id="3" creationId="{6884E9A7-A4A2-1B4D-B4FF-097BA85D95DC}"/>
          </ac:spMkLst>
        </pc:spChg>
      </pc:sldChg>
      <pc:sldChg chg="modSp add mod">
        <pc:chgData name="Nissim Bellahsen" userId="7c9fdfb700380d7b" providerId="LiveId" clId="{7A5C3270-6F31-AE47-87F2-F7DACDF7E83A}" dt="2022-02-08T22:45:43.068" v="4205" actId="20577"/>
        <pc:sldMkLst>
          <pc:docMk/>
          <pc:sldMk cId="3468600322" sldId="342"/>
        </pc:sldMkLst>
        <pc:spChg chg="mod">
          <ac:chgData name="Nissim Bellahsen" userId="7c9fdfb700380d7b" providerId="LiveId" clId="{7A5C3270-6F31-AE47-87F2-F7DACDF7E83A}" dt="2022-02-08T22:45:43.068" v="4205" actId="20577"/>
          <ac:spMkLst>
            <pc:docMk/>
            <pc:sldMk cId="3468600322" sldId="342"/>
            <ac:spMk id="2" creationId="{DCD36876-360F-2D42-8D51-34B41FAD77C9}"/>
          </ac:spMkLst>
        </pc:spChg>
      </pc:sldChg>
      <pc:sldChg chg="modSp add del mod">
        <pc:chgData name="Nissim Bellahsen" userId="7c9fdfb700380d7b" providerId="LiveId" clId="{7A5C3270-6F31-AE47-87F2-F7DACDF7E83A}" dt="2022-02-23T23:17:42.198" v="18840" actId="2696"/>
        <pc:sldMkLst>
          <pc:docMk/>
          <pc:sldMk cId="2585922261" sldId="343"/>
        </pc:sldMkLst>
        <pc:spChg chg="mod">
          <ac:chgData name="Nissim Bellahsen" userId="7c9fdfb700380d7b" providerId="LiveId" clId="{7A5C3270-6F31-AE47-87F2-F7DACDF7E83A}" dt="2022-02-08T23:00:58.219" v="4219" actId="20577"/>
          <ac:spMkLst>
            <pc:docMk/>
            <pc:sldMk cId="2585922261" sldId="343"/>
            <ac:spMk id="2" creationId="{DCD36876-360F-2D42-8D51-34B41FAD77C9}"/>
          </ac:spMkLst>
        </pc:spChg>
        <pc:spChg chg="mod">
          <ac:chgData name="Nissim Bellahsen" userId="7c9fdfb700380d7b" providerId="LiveId" clId="{7A5C3270-6F31-AE47-87F2-F7DACDF7E83A}" dt="2022-02-08T23:14:05.652" v="5694" actId="20577"/>
          <ac:spMkLst>
            <pc:docMk/>
            <pc:sldMk cId="2585922261" sldId="343"/>
            <ac:spMk id="3" creationId="{6884E9A7-A4A2-1B4D-B4FF-097BA85D95DC}"/>
          </ac:spMkLst>
        </pc:spChg>
      </pc:sldChg>
      <pc:sldChg chg="modSp add del mod ord">
        <pc:chgData name="Nissim Bellahsen" userId="7c9fdfb700380d7b" providerId="LiveId" clId="{7A5C3270-6F31-AE47-87F2-F7DACDF7E83A}" dt="2022-02-14T22:58:06.374" v="12327" actId="2696"/>
        <pc:sldMkLst>
          <pc:docMk/>
          <pc:sldMk cId="123468805" sldId="344"/>
        </pc:sldMkLst>
        <pc:spChg chg="mod">
          <ac:chgData name="Nissim Bellahsen" userId="7c9fdfb700380d7b" providerId="LiveId" clId="{7A5C3270-6F31-AE47-87F2-F7DACDF7E83A}" dt="2022-02-13T17:35:59.566" v="10090" actId="20577"/>
          <ac:spMkLst>
            <pc:docMk/>
            <pc:sldMk cId="123468805" sldId="344"/>
            <ac:spMk id="3" creationId="{6884E9A7-A4A2-1B4D-B4FF-097BA85D95DC}"/>
          </ac:spMkLst>
        </pc:spChg>
      </pc:sldChg>
      <pc:sldChg chg="modSp add del mod">
        <pc:chgData name="Nissim Bellahsen" userId="7c9fdfb700380d7b" providerId="LiveId" clId="{7A5C3270-6F31-AE47-87F2-F7DACDF7E83A}" dt="2022-02-23T23:17:44.078" v="18841" actId="2696"/>
        <pc:sldMkLst>
          <pc:docMk/>
          <pc:sldMk cId="630435165" sldId="345"/>
        </pc:sldMkLst>
        <pc:spChg chg="mod">
          <ac:chgData name="Nissim Bellahsen" userId="7c9fdfb700380d7b" providerId="LiveId" clId="{7A5C3270-6F31-AE47-87F2-F7DACDF7E83A}" dt="2022-02-08T23:15:53.677" v="5736" actId="20577"/>
          <ac:spMkLst>
            <pc:docMk/>
            <pc:sldMk cId="630435165" sldId="345"/>
            <ac:spMk id="3" creationId="{6884E9A7-A4A2-1B4D-B4FF-097BA85D95DC}"/>
          </ac:spMkLst>
        </pc:spChg>
      </pc:sldChg>
      <pc:sldChg chg="add del">
        <pc:chgData name="Nissim Bellahsen" userId="7c9fdfb700380d7b" providerId="LiveId" clId="{7A5C3270-6F31-AE47-87F2-F7DACDF7E83A}" dt="2022-02-12T20:36:37.918" v="6328" actId="2696"/>
        <pc:sldMkLst>
          <pc:docMk/>
          <pc:sldMk cId="2397262106" sldId="346"/>
        </pc:sldMkLst>
      </pc:sldChg>
      <pc:sldChg chg="addSp modSp add mod modNotesTx">
        <pc:chgData name="Nissim Bellahsen" userId="7c9fdfb700380d7b" providerId="LiveId" clId="{7A5C3270-6F31-AE47-87F2-F7DACDF7E83A}" dt="2022-02-12T23:58:57.011" v="6564" actId="20577"/>
        <pc:sldMkLst>
          <pc:docMk/>
          <pc:sldMk cId="2758420638" sldId="347"/>
        </pc:sldMkLst>
        <pc:spChg chg="mod">
          <ac:chgData name="Nissim Bellahsen" userId="7c9fdfb700380d7b" providerId="LiveId" clId="{7A5C3270-6F31-AE47-87F2-F7DACDF7E83A}" dt="2022-02-10T23:19:13.342" v="5889" actId="20577"/>
          <ac:spMkLst>
            <pc:docMk/>
            <pc:sldMk cId="2758420638" sldId="347"/>
            <ac:spMk id="2" creationId="{DCD36876-360F-2D42-8D51-34B41FAD77C9}"/>
          </ac:spMkLst>
        </pc:spChg>
        <pc:spChg chg="mod">
          <ac:chgData name="Nissim Bellahsen" userId="7c9fdfb700380d7b" providerId="LiveId" clId="{7A5C3270-6F31-AE47-87F2-F7DACDF7E83A}" dt="2022-02-10T23:20:10.327" v="5895" actId="120"/>
          <ac:spMkLst>
            <pc:docMk/>
            <pc:sldMk cId="2758420638" sldId="347"/>
            <ac:spMk id="3" creationId="{6884E9A7-A4A2-1B4D-B4FF-097BA85D95DC}"/>
          </ac:spMkLst>
        </pc:spChg>
        <pc:spChg chg="add mod">
          <ac:chgData name="Nissim Bellahsen" userId="7c9fdfb700380d7b" providerId="LiveId" clId="{7A5C3270-6F31-AE47-87F2-F7DACDF7E83A}" dt="2022-02-10T23:21:32.612" v="5902" actId="14100"/>
          <ac:spMkLst>
            <pc:docMk/>
            <pc:sldMk cId="2758420638" sldId="347"/>
            <ac:spMk id="6" creationId="{CEDB9805-64CC-A34D-B31E-8C2113A49342}"/>
          </ac:spMkLst>
        </pc:spChg>
      </pc:sldChg>
      <pc:sldChg chg="add del">
        <pc:chgData name="Nissim Bellahsen" userId="7c9fdfb700380d7b" providerId="LiveId" clId="{7A5C3270-6F31-AE47-87F2-F7DACDF7E83A}" dt="2022-02-13T17:30:55.708" v="9782" actId="2696"/>
        <pc:sldMkLst>
          <pc:docMk/>
          <pc:sldMk cId="3063883148" sldId="348"/>
        </pc:sldMkLst>
      </pc:sldChg>
      <pc:sldChg chg="modSp add mod modNotesTx">
        <pc:chgData name="Nissim Bellahsen" userId="7c9fdfb700380d7b" providerId="LiveId" clId="{7A5C3270-6F31-AE47-87F2-F7DACDF7E83A}" dt="2022-02-13T14:50:51.250" v="7068" actId="20577"/>
        <pc:sldMkLst>
          <pc:docMk/>
          <pc:sldMk cId="3969315982" sldId="349"/>
        </pc:sldMkLst>
        <pc:spChg chg="mod">
          <ac:chgData name="Nissim Bellahsen" userId="7c9fdfb700380d7b" providerId="LiveId" clId="{7A5C3270-6F31-AE47-87F2-F7DACDF7E83A}" dt="2022-02-13T14:50:51.250" v="7068" actId="20577"/>
          <ac:spMkLst>
            <pc:docMk/>
            <pc:sldMk cId="3969315982" sldId="349"/>
            <ac:spMk id="2" creationId="{DCD36876-360F-2D42-8D51-34B41FAD77C9}"/>
          </ac:spMkLst>
        </pc:spChg>
        <pc:spChg chg="mod">
          <ac:chgData name="Nissim Bellahsen" userId="7c9fdfb700380d7b" providerId="LiveId" clId="{7A5C3270-6F31-AE47-87F2-F7DACDF7E83A}" dt="2022-02-13T14:44:59.236" v="6854" actId="121"/>
          <ac:spMkLst>
            <pc:docMk/>
            <pc:sldMk cId="3969315982" sldId="349"/>
            <ac:spMk id="3" creationId="{6884E9A7-A4A2-1B4D-B4FF-097BA85D95DC}"/>
          </ac:spMkLst>
        </pc:spChg>
      </pc:sldChg>
      <pc:sldChg chg="modSp add mod modNotesTx">
        <pc:chgData name="Nissim Bellahsen" userId="7c9fdfb700380d7b" providerId="LiveId" clId="{7A5C3270-6F31-AE47-87F2-F7DACDF7E83A}" dt="2022-02-13T14:53:42.014" v="7327" actId="20577"/>
        <pc:sldMkLst>
          <pc:docMk/>
          <pc:sldMk cId="348333991" sldId="350"/>
        </pc:sldMkLst>
        <pc:spChg chg="mod">
          <ac:chgData name="Nissim Bellahsen" userId="7c9fdfb700380d7b" providerId="LiveId" clId="{7A5C3270-6F31-AE47-87F2-F7DACDF7E83A}" dt="2022-02-13T14:52:18.036" v="7070" actId="20577"/>
          <ac:spMkLst>
            <pc:docMk/>
            <pc:sldMk cId="348333991" sldId="350"/>
            <ac:spMk id="2" creationId="{DCD36876-360F-2D42-8D51-34B41FAD77C9}"/>
          </ac:spMkLst>
        </pc:spChg>
        <pc:spChg chg="mod">
          <ac:chgData name="Nissim Bellahsen" userId="7c9fdfb700380d7b" providerId="LiveId" clId="{7A5C3270-6F31-AE47-87F2-F7DACDF7E83A}" dt="2022-02-13T14:53:25.315" v="7246" actId="27636"/>
          <ac:spMkLst>
            <pc:docMk/>
            <pc:sldMk cId="348333991" sldId="350"/>
            <ac:spMk id="3" creationId="{6884E9A7-A4A2-1B4D-B4FF-097BA85D95DC}"/>
          </ac:spMkLst>
        </pc:spChg>
      </pc:sldChg>
      <pc:sldChg chg="modSp add mod modNotesTx">
        <pc:chgData name="Nissim Bellahsen" userId="7c9fdfb700380d7b" providerId="LiveId" clId="{7A5C3270-6F31-AE47-87F2-F7DACDF7E83A}" dt="2022-02-13T14:58:06.450" v="7343" actId="20577"/>
        <pc:sldMkLst>
          <pc:docMk/>
          <pc:sldMk cId="1332779605" sldId="351"/>
        </pc:sldMkLst>
        <pc:spChg chg="mod">
          <ac:chgData name="Nissim Bellahsen" userId="7c9fdfb700380d7b" providerId="LiveId" clId="{7A5C3270-6F31-AE47-87F2-F7DACDF7E83A}" dt="2022-02-13T14:58:06.450" v="7343" actId="20577"/>
          <ac:spMkLst>
            <pc:docMk/>
            <pc:sldMk cId="1332779605" sldId="351"/>
            <ac:spMk id="2" creationId="{DCD36876-360F-2D42-8D51-34B41FAD77C9}"/>
          </ac:spMkLst>
        </pc:spChg>
        <pc:spChg chg="mod">
          <ac:chgData name="Nissim Bellahsen" userId="7c9fdfb700380d7b" providerId="LiveId" clId="{7A5C3270-6F31-AE47-87F2-F7DACDF7E83A}" dt="2022-02-13T14:57:21.494" v="7337" actId="403"/>
          <ac:spMkLst>
            <pc:docMk/>
            <pc:sldMk cId="1332779605" sldId="351"/>
            <ac:spMk id="3" creationId="{6884E9A7-A4A2-1B4D-B4FF-097BA85D95DC}"/>
          </ac:spMkLst>
        </pc:spChg>
      </pc:sldChg>
      <pc:sldChg chg="modSp add mod modNotesTx">
        <pc:chgData name="Nissim Bellahsen" userId="7c9fdfb700380d7b" providerId="LiveId" clId="{7A5C3270-6F31-AE47-87F2-F7DACDF7E83A}" dt="2022-02-13T15:41:56.780" v="7828" actId="20577"/>
        <pc:sldMkLst>
          <pc:docMk/>
          <pc:sldMk cId="596301172" sldId="352"/>
        </pc:sldMkLst>
        <pc:spChg chg="mod">
          <ac:chgData name="Nissim Bellahsen" userId="7c9fdfb700380d7b" providerId="LiveId" clId="{7A5C3270-6F31-AE47-87F2-F7DACDF7E83A}" dt="2022-02-13T14:58:16.903" v="7363" actId="20577"/>
          <ac:spMkLst>
            <pc:docMk/>
            <pc:sldMk cId="596301172" sldId="352"/>
            <ac:spMk id="2" creationId="{DCD36876-360F-2D42-8D51-34B41FAD77C9}"/>
          </ac:spMkLst>
        </pc:spChg>
        <pc:spChg chg="mod">
          <ac:chgData name="Nissim Bellahsen" userId="7c9fdfb700380d7b" providerId="LiveId" clId="{7A5C3270-6F31-AE47-87F2-F7DACDF7E83A}" dt="2022-02-13T15:35:17.319" v="7369" actId="120"/>
          <ac:spMkLst>
            <pc:docMk/>
            <pc:sldMk cId="596301172" sldId="352"/>
            <ac:spMk id="3" creationId="{6884E9A7-A4A2-1B4D-B4FF-097BA85D95DC}"/>
          </ac:spMkLst>
        </pc:spChg>
      </pc:sldChg>
      <pc:sldChg chg="modSp add mod modNotesTx">
        <pc:chgData name="Nissim Bellahsen" userId="7c9fdfb700380d7b" providerId="LiveId" clId="{7A5C3270-6F31-AE47-87F2-F7DACDF7E83A}" dt="2022-02-13T15:44:05.820" v="7952" actId="20577"/>
        <pc:sldMkLst>
          <pc:docMk/>
          <pc:sldMk cId="1095154331" sldId="353"/>
        </pc:sldMkLst>
        <pc:spChg chg="mod">
          <ac:chgData name="Nissim Bellahsen" userId="7c9fdfb700380d7b" providerId="LiveId" clId="{7A5C3270-6F31-AE47-87F2-F7DACDF7E83A}" dt="2022-02-13T15:43:41.210" v="7838" actId="20577"/>
          <ac:spMkLst>
            <pc:docMk/>
            <pc:sldMk cId="1095154331" sldId="353"/>
            <ac:spMk id="2" creationId="{DCD36876-360F-2D42-8D51-34B41FAD77C9}"/>
          </ac:spMkLst>
        </pc:spChg>
        <pc:spChg chg="mod">
          <ac:chgData name="Nissim Bellahsen" userId="7c9fdfb700380d7b" providerId="LiveId" clId="{7A5C3270-6F31-AE47-87F2-F7DACDF7E83A}" dt="2022-02-13T15:43:39.670" v="7836" actId="120"/>
          <ac:spMkLst>
            <pc:docMk/>
            <pc:sldMk cId="1095154331" sldId="353"/>
            <ac:spMk id="3" creationId="{6884E9A7-A4A2-1B4D-B4FF-097BA85D95DC}"/>
          </ac:spMkLst>
        </pc:spChg>
      </pc:sldChg>
      <pc:sldChg chg="modSp add mod modNotesTx">
        <pc:chgData name="Nissim Bellahsen" userId="7c9fdfb700380d7b" providerId="LiveId" clId="{7A5C3270-6F31-AE47-87F2-F7DACDF7E83A}" dt="2022-02-13T16:11:43.769" v="8333" actId="20577"/>
        <pc:sldMkLst>
          <pc:docMk/>
          <pc:sldMk cId="1604178076" sldId="354"/>
        </pc:sldMkLst>
        <pc:spChg chg="mod">
          <ac:chgData name="Nissim Bellahsen" userId="7c9fdfb700380d7b" providerId="LiveId" clId="{7A5C3270-6F31-AE47-87F2-F7DACDF7E83A}" dt="2022-02-13T16:10:52.916" v="8168" actId="20577"/>
          <ac:spMkLst>
            <pc:docMk/>
            <pc:sldMk cId="1604178076" sldId="354"/>
            <ac:spMk id="2" creationId="{DCD36876-360F-2D42-8D51-34B41FAD77C9}"/>
          </ac:spMkLst>
        </pc:spChg>
        <pc:spChg chg="mod">
          <ac:chgData name="Nissim Bellahsen" userId="7c9fdfb700380d7b" providerId="LiveId" clId="{7A5C3270-6F31-AE47-87F2-F7DACDF7E83A}" dt="2022-02-13T16:10:56.240" v="8170" actId="27636"/>
          <ac:spMkLst>
            <pc:docMk/>
            <pc:sldMk cId="1604178076" sldId="354"/>
            <ac:spMk id="3" creationId="{6884E9A7-A4A2-1B4D-B4FF-097BA85D95DC}"/>
          </ac:spMkLst>
        </pc:spChg>
      </pc:sldChg>
      <pc:sldChg chg="modSp add del mod">
        <pc:chgData name="Nissim Bellahsen" userId="7c9fdfb700380d7b" providerId="LiveId" clId="{7A5C3270-6F31-AE47-87F2-F7DACDF7E83A}" dt="2022-02-13T16:32:42.481" v="8336" actId="2696"/>
        <pc:sldMkLst>
          <pc:docMk/>
          <pc:sldMk cId="704274394" sldId="355"/>
        </pc:sldMkLst>
        <pc:spChg chg="mod">
          <ac:chgData name="Nissim Bellahsen" userId="7c9fdfb700380d7b" providerId="LiveId" clId="{7A5C3270-6F31-AE47-87F2-F7DACDF7E83A}" dt="2022-02-13T16:11:50.577" v="8335" actId="20577"/>
          <ac:spMkLst>
            <pc:docMk/>
            <pc:sldMk cId="704274394" sldId="355"/>
            <ac:spMk id="2" creationId="{DCD36876-360F-2D42-8D51-34B41FAD77C9}"/>
          </ac:spMkLst>
        </pc:spChg>
      </pc:sldChg>
      <pc:sldChg chg="addSp delSp modSp add mod modNotesTx">
        <pc:chgData name="Nissim Bellahsen" userId="7c9fdfb700380d7b" providerId="LiveId" clId="{7A5C3270-6F31-AE47-87F2-F7DACDF7E83A}" dt="2022-02-13T16:58:19.497" v="8831"/>
        <pc:sldMkLst>
          <pc:docMk/>
          <pc:sldMk cId="1692012393" sldId="355"/>
        </pc:sldMkLst>
        <pc:spChg chg="mod">
          <ac:chgData name="Nissim Bellahsen" userId="7c9fdfb700380d7b" providerId="LiveId" clId="{7A5C3270-6F31-AE47-87F2-F7DACDF7E83A}" dt="2022-02-13T16:38:45.476" v="8339" actId="20577"/>
          <ac:spMkLst>
            <pc:docMk/>
            <pc:sldMk cId="1692012393" sldId="355"/>
            <ac:spMk id="2" creationId="{DCD36876-360F-2D42-8D51-34B41FAD77C9}"/>
          </ac:spMkLst>
        </pc:spChg>
        <pc:spChg chg="mod">
          <ac:chgData name="Nissim Bellahsen" userId="7c9fdfb700380d7b" providerId="LiveId" clId="{7A5C3270-6F31-AE47-87F2-F7DACDF7E83A}" dt="2022-02-13T16:40:54.399" v="8412" actId="120"/>
          <ac:spMkLst>
            <pc:docMk/>
            <pc:sldMk cId="1692012393" sldId="355"/>
            <ac:spMk id="3" creationId="{6884E9A7-A4A2-1B4D-B4FF-097BA85D95DC}"/>
          </ac:spMkLst>
        </pc:spChg>
        <pc:spChg chg="add del mod">
          <ac:chgData name="Nissim Bellahsen" userId="7c9fdfb700380d7b" providerId="LiveId" clId="{7A5C3270-6F31-AE47-87F2-F7DACDF7E83A}" dt="2022-02-13T16:58:19.497" v="8831"/>
          <ac:spMkLst>
            <pc:docMk/>
            <pc:sldMk cId="1692012393" sldId="355"/>
            <ac:spMk id="5" creationId="{D734D326-CA48-864A-A367-F3C091F883FC}"/>
          </ac:spMkLst>
        </pc:spChg>
      </pc:sldChg>
      <pc:sldChg chg="modSp add mod modNotesTx">
        <pc:chgData name="Nissim Bellahsen" userId="7c9fdfb700380d7b" providerId="LiveId" clId="{7A5C3270-6F31-AE47-87F2-F7DACDF7E83A}" dt="2022-02-13T17:06:53.247" v="9103" actId="20577"/>
        <pc:sldMkLst>
          <pc:docMk/>
          <pc:sldMk cId="3993869347" sldId="356"/>
        </pc:sldMkLst>
        <pc:spChg chg="mod">
          <ac:chgData name="Nissim Bellahsen" userId="7c9fdfb700380d7b" providerId="LiveId" clId="{7A5C3270-6F31-AE47-87F2-F7DACDF7E83A}" dt="2022-02-13T17:04:41.115" v="8833" actId="20577"/>
          <ac:spMkLst>
            <pc:docMk/>
            <pc:sldMk cId="3993869347" sldId="356"/>
            <ac:spMk id="2" creationId="{DCD36876-360F-2D42-8D51-34B41FAD77C9}"/>
          </ac:spMkLst>
        </pc:spChg>
        <pc:spChg chg="mod">
          <ac:chgData name="Nissim Bellahsen" userId="7c9fdfb700380d7b" providerId="LiveId" clId="{7A5C3270-6F31-AE47-87F2-F7DACDF7E83A}" dt="2022-02-13T17:05:05.938" v="8838" actId="120"/>
          <ac:spMkLst>
            <pc:docMk/>
            <pc:sldMk cId="3993869347" sldId="356"/>
            <ac:spMk id="3" creationId="{6884E9A7-A4A2-1B4D-B4FF-097BA85D95DC}"/>
          </ac:spMkLst>
        </pc:spChg>
      </pc:sldChg>
      <pc:sldChg chg="modSp add mod modNotesTx">
        <pc:chgData name="Nissim Bellahsen" userId="7c9fdfb700380d7b" providerId="LiveId" clId="{7A5C3270-6F31-AE47-87F2-F7DACDF7E83A}" dt="2022-02-13T17:10:26.913" v="9199" actId="20577"/>
        <pc:sldMkLst>
          <pc:docMk/>
          <pc:sldMk cId="2296873850" sldId="357"/>
        </pc:sldMkLst>
        <pc:spChg chg="mod">
          <ac:chgData name="Nissim Bellahsen" userId="7c9fdfb700380d7b" providerId="LiveId" clId="{7A5C3270-6F31-AE47-87F2-F7DACDF7E83A}" dt="2022-02-13T17:10:04.621" v="9110" actId="120"/>
          <ac:spMkLst>
            <pc:docMk/>
            <pc:sldMk cId="2296873850" sldId="357"/>
            <ac:spMk id="3" creationId="{6884E9A7-A4A2-1B4D-B4FF-097BA85D95DC}"/>
          </ac:spMkLst>
        </pc:spChg>
      </pc:sldChg>
      <pc:sldChg chg="add modNotesTx">
        <pc:chgData name="Nissim Bellahsen" userId="7c9fdfb700380d7b" providerId="LiveId" clId="{7A5C3270-6F31-AE47-87F2-F7DACDF7E83A}" dt="2022-02-13T17:13:44.832" v="9404" actId="20577"/>
        <pc:sldMkLst>
          <pc:docMk/>
          <pc:sldMk cId="3626730535" sldId="358"/>
        </pc:sldMkLst>
      </pc:sldChg>
      <pc:sldChg chg="add modNotesTx">
        <pc:chgData name="Nissim Bellahsen" userId="7c9fdfb700380d7b" providerId="LiveId" clId="{7A5C3270-6F31-AE47-87F2-F7DACDF7E83A}" dt="2022-02-13T17:35:47.799" v="10089" actId="20577"/>
        <pc:sldMkLst>
          <pc:docMk/>
          <pc:sldMk cId="1804116136" sldId="359"/>
        </pc:sldMkLst>
      </pc:sldChg>
      <pc:sldChg chg="delSp modSp add del mod modNotesTx">
        <pc:chgData name="Nissim Bellahsen" userId="7c9fdfb700380d7b" providerId="LiveId" clId="{7A5C3270-6F31-AE47-87F2-F7DACDF7E83A}" dt="2022-02-18T06:05:52.293" v="13464" actId="2696"/>
        <pc:sldMkLst>
          <pc:docMk/>
          <pc:sldMk cId="1881979177" sldId="360"/>
        </pc:sldMkLst>
        <pc:spChg chg="mod">
          <ac:chgData name="Nissim Bellahsen" userId="7c9fdfb700380d7b" providerId="LiveId" clId="{7A5C3270-6F31-AE47-87F2-F7DACDF7E83A}" dt="2022-02-13T17:24:27.231" v="9607" actId="20577"/>
          <ac:spMkLst>
            <pc:docMk/>
            <pc:sldMk cId="1881979177" sldId="360"/>
            <ac:spMk id="2" creationId="{DCD36876-360F-2D42-8D51-34B41FAD77C9}"/>
          </ac:spMkLst>
        </pc:spChg>
        <pc:spChg chg="mod">
          <ac:chgData name="Nissim Bellahsen" userId="7c9fdfb700380d7b" providerId="LiveId" clId="{7A5C3270-6F31-AE47-87F2-F7DACDF7E83A}" dt="2022-02-13T17:26:15.243" v="9622" actId="120"/>
          <ac:spMkLst>
            <pc:docMk/>
            <pc:sldMk cId="1881979177" sldId="360"/>
            <ac:spMk id="3" creationId="{6884E9A7-A4A2-1B4D-B4FF-097BA85D95DC}"/>
          </ac:spMkLst>
        </pc:spChg>
        <pc:spChg chg="del">
          <ac:chgData name="Nissim Bellahsen" userId="7c9fdfb700380d7b" providerId="LiveId" clId="{7A5C3270-6F31-AE47-87F2-F7DACDF7E83A}" dt="2022-02-13T17:26:16.911" v="9623" actId="478"/>
          <ac:spMkLst>
            <pc:docMk/>
            <pc:sldMk cId="1881979177" sldId="360"/>
            <ac:spMk id="6" creationId="{CEDB9805-64CC-A34D-B31E-8C2113A49342}"/>
          </ac:spMkLst>
        </pc:spChg>
      </pc:sldChg>
      <pc:sldChg chg="modSp add mod modNotesTx">
        <pc:chgData name="Nissim Bellahsen" userId="7c9fdfb700380d7b" providerId="LiveId" clId="{7A5C3270-6F31-AE47-87F2-F7DACDF7E83A}" dt="2022-02-13T17:35:25.207" v="10001" actId="27636"/>
        <pc:sldMkLst>
          <pc:docMk/>
          <pc:sldMk cId="1068295850" sldId="361"/>
        </pc:sldMkLst>
        <pc:spChg chg="mod">
          <ac:chgData name="Nissim Bellahsen" userId="7c9fdfb700380d7b" providerId="LiveId" clId="{7A5C3270-6F31-AE47-87F2-F7DACDF7E83A}" dt="2022-02-13T17:35:25.207" v="10001" actId="27636"/>
          <ac:spMkLst>
            <pc:docMk/>
            <pc:sldMk cId="1068295850" sldId="361"/>
            <ac:spMk id="3" creationId="{6884E9A7-A4A2-1B4D-B4FF-097BA85D95DC}"/>
          </ac:spMkLst>
        </pc:spChg>
      </pc:sldChg>
      <pc:sldChg chg="modSp add mod modNotesTx">
        <pc:chgData name="Nissim Bellahsen" userId="7c9fdfb700380d7b" providerId="LiveId" clId="{7A5C3270-6F31-AE47-87F2-F7DACDF7E83A}" dt="2022-02-14T05:32:40.019" v="10214" actId="20577"/>
        <pc:sldMkLst>
          <pc:docMk/>
          <pc:sldMk cId="2738349422" sldId="362"/>
        </pc:sldMkLst>
        <pc:spChg chg="mod">
          <ac:chgData name="Nissim Bellahsen" userId="7c9fdfb700380d7b" providerId="LiveId" clId="{7A5C3270-6F31-AE47-87F2-F7DACDF7E83A}" dt="2022-02-13T17:32:27.584" v="9974" actId="20577"/>
          <ac:spMkLst>
            <pc:docMk/>
            <pc:sldMk cId="2738349422" sldId="362"/>
            <ac:spMk id="2" creationId="{DCD36876-360F-2D42-8D51-34B41FAD77C9}"/>
          </ac:spMkLst>
        </pc:spChg>
        <pc:spChg chg="mod">
          <ac:chgData name="Nissim Bellahsen" userId="7c9fdfb700380d7b" providerId="LiveId" clId="{7A5C3270-6F31-AE47-87F2-F7DACDF7E83A}" dt="2022-02-13T17:34:40.361" v="9988" actId="27636"/>
          <ac:spMkLst>
            <pc:docMk/>
            <pc:sldMk cId="2738349422" sldId="362"/>
            <ac:spMk id="3" creationId="{6884E9A7-A4A2-1B4D-B4FF-097BA85D95DC}"/>
          </ac:spMkLst>
        </pc:spChg>
      </pc:sldChg>
      <pc:sldChg chg="modSp add mod ord modNotesTx">
        <pc:chgData name="Nissim Bellahsen" userId="7c9fdfb700380d7b" providerId="LiveId" clId="{7A5C3270-6F31-AE47-87F2-F7DACDF7E83A}" dt="2022-02-14T22:54:13.856" v="11779" actId="20577"/>
        <pc:sldMkLst>
          <pc:docMk/>
          <pc:sldMk cId="4200638293" sldId="363"/>
        </pc:sldMkLst>
        <pc:spChg chg="mod">
          <ac:chgData name="Nissim Bellahsen" userId="7c9fdfb700380d7b" providerId="LiveId" clId="{7A5C3270-6F31-AE47-87F2-F7DACDF7E83A}" dt="2022-02-14T22:44:18.225" v="11537" actId="20577"/>
          <ac:spMkLst>
            <pc:docMk/>
            <pc:sldMk cId="4200638293" sldId="363"/>
            <ac:spMk id="2" creationId="{DCD36876-360F-2D42-8D51-34B41FAD77C9}"/>
          </ac:spMkLst>
        </pc:spChg>
        <pc:spChg chg="mod">
          <ac:chgData name="Nissim Bellahsen" userId="7c9fdfb700380d7b" providerId="LiveId" clId="{7A5C3270-6F31-AE47-87F2-F7DACDF7E83A}" dt="2022-02-14T22:49:26.070" v="11543"/>
          <ac:spMkLst>
            <pc:docMk/>
            <pc:sldMk cId="4200638293" sldId="363"/>
            <ac:spMk id="3" creationId="{6884E9A7-A4A2-1B4D-B4FF-097BA85D95DC}"/>
          </ac:spMkLst>
        </pc:spChg>
      </pc:sldChg>
      <pc:sldChg chg="modSp add mod modNotesTx">
        <pc:chgData name="Nissim Bellahsen" userId="7c9fdfb700380d7b" providerId="LiveId" clId="{7A5C3270-6F31-AE47-87F2-F7DACDF7E83A}" dt="2022-02-14T05:44:14.952" v="10351" actId="20577"/>
        <pc:sldMkLst>
          <pc:docMk/>
          <pc:sldMk cId="3943348796" sldId="364"/>
        </pc:sldMkLst>
        <pc:spChg chg="mod">
          <ac:chgData name="Nissim Bellahsen" userId="7c9fdfb700380d7b" providerId="LiveId" clId="{7A5C3270-6F31-AE47-87F2-F7DACDF7E83A}" dt="2022-02-14T05:33:03.822" v="10217" actId="20577"/>
          <ac:spMkLst>
            <pc:docMk/>
            <pc:sldMk cId="3943348796" sldId="364"/>
            <ac:spMk id="2" creationId="{DCD36876-360F-2D42-8D51-34B41FAD77C9}"/>
          </ac:spMkLst>
        </pc:spChg>
        <pc:spChg chg="mod">
          <ac:chgData name="Nissim Bellahsen" userId="7c9fdfb700380d7b" providerId="LiveId" clId="{7A5C3270-6F31-AE47-87F2-F7DACDF7E83A}" dt="2022-02-14T05:37:58.460" v="10225" actId="120"/>
          <ac:spMkLst>
            <pc:docMk/>
            <pc:sldMk cId="3943348796" sldId="364"/>
            <ac:spMk id="3" creationId="{6884E9A7-A4A2-1B4D-B4FF-097BA85D95DC}"/>
          </ac:spMkLst>
        </pc:spChg>
      </pc:sldChg>
      <pc:sldChg chg="modSp add mod modNotesTx">
        <pc:chgData name="Nissim Bellahsen" userId="7c9fdfb700380d7b" providerId="LiveId" clId="{7A5C3270-6F31-AE47-87F2-F7DACDF7E83A}" dt="2022-02-14T05:47:08.891" v="10572" actId="20577"/>
        <pc:sldMkLst>
          <pc:docMk/>
          <pc:sldMk cId="1053762461" sldId="365"/>
        </pc:sldMkLst>
        <pc:spChg chg="mod">
          <ac:chgData name="Nissim Bellahsen" userId="7c9fdfb700380d7b" providerId="LiveId" clId="{7A5C3270-6F31-AE47-87F2-F7DACDF7E83A}" dt="2022-02-14T05:44:24.172" v="10353" actId="20577"/>
          <ac:spMkLst>
            <pc:docMk/>
            <pc:sldMk cId="1053762461" sldId="365"/>
            <ac:spMk id="2" creationId="{DCD36876-360F-2D42-8D51-34B41FAD77C9}"/>
          </ac:spMkLst>
        </pc:spChg>
        <pc:spChg chg="mod">
          <ac:chgData name="Nissim Bellahsen" userId="7c9fdfb700380d7b" providerId="LiveId" clId="{7A5C3270-6F31-AE47-87F2-F7DACDF7E83A}" dt="2022-02-14T05:46:50.382" v="10484" actId="120"/>
          <ac:spMkLst>
            <pc:docMk/>
            <pc:sldMk cId="1053762461" sldId="365"/>
            <ac:spMk id="3" creationId="{6884E9A7-A4A2-1B4D-B4FF-097BA85D95DC}"/>
          </ac:spMkLst>
        </pc:spChg>
      </pc:sldChg>
      <pc:sldChg chg="add modNotesTx">
        <pc:chgData name="Nissim Bellahsen" userId="7c9fdfb700380d7b" providerId="LiveId" clId="{7A5C3270-6F31-AE47-87F2-F7DACDF7E83A}" dt="2022-02-14T22:18:40.619" v="11238" actId="20577"/>
        <pc:sldMkLst>
          <pc:docMk/>
          <pc:sldMk cId="3944841331" sldId="366"/>
        </pc:sldMkLst>
      </pc:sldChg>
      <pc:sldChg chg="modSp add mod ord modNotesTx">
        <pc:chgData name="Nissim Bellahsen" userId="7c9fdfb700380d7b" providerId="LiveId" clId="{7A5C3270-6F31-AE47-87F2-F7DACDF7E83A}" dt="2022-02-14T22:57:59.798" v="12326" actId="20577"/>
        <pc:sldMkLst>
          <pc:docMk/>
          <pc:sldMk cId="4023330913" sldId="367"/>
        </pc:sldMkLst>
        <pc:spChg chg="mod">
          <ac:chgData name="Nissim Bellahsen" userId="7c9fdfb700380d7b" providerId="LiveId" clId="{7A5C3270-6F31-AE47-87F2-F7DACDF7E83A}" dt="2022-02-14T22:44:13.148" v="11534" actId="20577"/>
          <ac:spMkLst>
            <pc:docMk/>
            <pc:sldMk cId="4023330913" sldId="367"/>
            <ac:spMk id="2" creationId="{DCD36876-360F-2D42-8D51-34B41FAD77C9}"/>
          </ac:spMkLst>
        </pc:spChg>
      </pc:sldChg>
      <pc:sldChg chg="modSp add mod modNotesTx">
        <pc:chgData name="Nissim Bellahsen" userId="7c9fdfb700380d7b" providerId="LiveId" clId="{7A5C3270-6F31-AE47-87F2-F7DACDF7E83A}" dt="2022-02-17T05:46:34.840" v="12717" actId="20577"/>
        <pc:sldMkLst>
          <pc:docMk/>
          <pc:sldMk cId="3316468804" sldId="368"/>
        </pc:sldMkLst>
        <pc:spChg chg="mod">
          <ac:chgData name="Nissim Bellahsen" userId="7c9fdfb700380d7b" providerId="LiveId" clId="{7A5C3270-6F31-AE47-87F2-F7DACDF7E83A}" dt="2022-02-14T22:54:19.278" v="11783" actId="20577"/>
          <ac:spMkLst>
            <pc:docMk/>
            <pc:sldMk cId="3316468804" sldId="368"/>
            <ac:spMk id="2" creationId="{DCD36876-360F-2D42-8D51-34B41FAD77C9}"/>
          </ac:spMkLst>
        </pc:spChg>
        <pc:spChg chg="mod">
          <ac:chgData name="Nissim Bellahsen" userId="7c9fdfb700380d7b" providerId="LiveId" clId="{7A5C3270-6F31-AE47-87F2-F7DACDF7E83A}" dt="2022-02-14T22:56:32.224" v="11949"/>
          <ac:spMkLst>
            <pc:docMk/>
            <pc:sldMk cId="3316468804" sldId="368"/>
            <ac:spMk id="3" creationId="{6884E9A7-A4A2-1B4D-B4FF-097BA85D95DC}"/>
          </ac:spMkLst>
        </pc:spChg>
      </pc:sldChg>
      <pc:sldChg chg="modSp add mod modNotesTx">
        <pc:chgData name="Nissim Bellahsen" userId="7c9fdfb700380d7b" providerId="LiveId" clId="{7A5C3270-6F31-AE47-87F2-F7DACDF7E83A}" dt="2022-02-17T05:49:24.002" v="13166" actId="20577"/>
        <pc:sldMkLst>
          <pc:docMk/>
          <pc:sldMk cId="3959907000" sldId="369"/>
        </pc:sldMkLst>
        <pc:spChg chg="mod">
          <ac:chgData name="Nissim Bellahsen" userId="7c9fdfb700380d7b" providerId="LiveId" clId="{7A5C3270-6F31-AE47-87F2-F7DACDF7E83A}" dt="2022-02-17T05:37:14.437" v="12706" actId="20577"/>
          <ac:spMkLst>
            <pc:docMk/>
            <pc:sldMk cId="3959907000" sldId="369"/>
            <ac:spMk id="2" creationId="{DCD36876-360F-2D42-8D51-34B41FAD77C9}"/>
          </ac:spMkLst>
        </pc:spChg>
        <pc:spChg chg="mod">
          <ac:chgData name="Nissim Bellahsen" userId="7c9fdfb700380d7b" providerId="LiveId" clId="{7A5C3270-6F31-AE47-87F2-F7DACDF7E83A}" dt="2022-02-17T05:46:18.232" v="12709" actId="27636"/>
          <ac:spMkLst>
            <pc:docMk/>
            <pc:sldMk cId="3959907000" sldId="369"/>
            <ac:spMk id="3" creationId="{6884E9A7-A4A2-1B4D-B4FF-097BA85D95DC}"/>
          </ac:spMkLst>
        </pc:spChg>
      </pc:sldChg>
      <pc:sldChg chg="modSp add mod modNotesTx">
        <pc:chgData name="Nissim Bellahsen" userId="7c9fdfb700380d7b" providerId="LiveId" clId="{7A5C3270-6F31-AE47-87F2-F7DACDF7E83A}" dt="2022-02-18T06:24:57.083" v="13992" actId="20577"/>
        <pc:sldMkLst>
          <pc:docMk/>
          <pc:sldMk cId="3100886647" sldId="370"/>
        </pc:sldMkLst>
        <pc:spChg chg="mod">
          <ac:chgData name="Nissim Bellahsen" userId="7c9fdfb700380d7b" providerId="LiveId" clId="{7A5C3270-6F31-AE47-87F2-F7DACDF7E83A}" dt="2022-02-18T06:24:57.083" v="13992" actId="20577"/>
          <ac:spMkLst>
            <pc:docMk/>
            <pc:sldMk cId="3100886647" sldId="370"/>
            <ac:spMk id="2" creationId="{DCD36876-360F-2D42-8D51-34B41FAD77C9}"/>
          </ac:spMkLst>
        </pc:spChg>
        <pc:spChg chg="mod">
          <ac:chgData name="Nissim Bellahsen" userId="7c9fdfb700380d7b" providerId="LiveId" clId="{7A5C3270-6F31-AE47-87F2-F7DACDF7E83A}" dt="2022-02-17T06:14:15.653" v="13219" actId="120"/>
          <ac:spMkLst>
            <pc:docMk/>
            <pc:sldMk cId="3100886647" sldId="370"/>
            <ac:spMk id="3" creationId="{6884E9A7-A4A2-1B4D-B4FF-097BA85D95DC}"/>
          </ac:spMkLst>
        </pc:spChg>
      </pc:sldChg>
      <pc:sldChg chg="modSp add del mod">
        <pc:chgData name="Nissim Bellahsen" userId="7c9fdfb700380d7b" providerId="LiveId" clId="{7A5C3270-6F31-AE47-87F2-F7DACDF7E83A}" dt="2022-02-18T06:22:10.654" v="13980" actId="2696"/>
        <pc:sldMkLst>
          <pc:docMk/>
          <pc:sldMk cId="837445878" sldId="371"/>
        </pc:sldMkLst>
        <pc:spChg chg="mod">
          <ac:chgData name="Nissim Bellahsen" userId="7c9fdfb700380d7b" providerId="LiveId" clId="{7A5C3270-6F31-AE47-87F2-F7DACDF7E83A}" dt="2022-02-17T06:15:08.367" v="13284" actId="20577"/>
          <ac:spMkLst>
            <pc:docMk/>
            <pc:sldMk cId="837445878" sldId="371"/>
            <ac:spMk id="2" creationId="{DCD36876-360F-2D42-8D51-34B41FAD77C9}"/>
          </ac:spMkLst>
        </pc:spChg>
        <pc:spChg chg="mod">
          <ac:chgData name="Nissim Bellahsen" userId="7c9fdfb700380d7b" providerId="LiveId" clId="{7A5C3270-6F31-AE47-87F2-F7DACDF7E83A}" dt="2022-02-17T06:15:03.030" v="13283" actId="27636"/>
          <ac:spMkLst>
            <pc:docMk/>
            <pc:sldMk cId="837445878" sldId="371"/>
            <ac:spMk id="3" creationId="{6884E9A7-A4A2-1B4D-B4FF-097BA85D95DC}"/>
          </ac:spMkLst>
        </pc:spChg>
      </pc:sldChg>
      <pc:sldChg chg="modSp add mod modNotesTx">
        <pc:chgData name="Nissim Bellahsen" userId="7c9fdfb700380d7b" providerId="LiveId" clId="{7A5C3270-6F31-AE47-87F2-F7DACDF7E83A}" dt="2022-02-18T06:40:53.897" v="14500" actId="20577"/>
        <pc:sldMkLst>
          <pc:docMk/>
          <pc:sldMk cId="1048458777" sldId="372"/>
        </pc:sldMkLst>
        <pc:spChg chg="mod">
          <ac:chgData name="Nissim Bellahsen" userId="7c9fdfb700380d7b" providerId="LiveId" clId="{7A5C3270-6F31-AE47-87F2-F7DACDF7E83A}" dt="2022-02-17T06:15:25.347" v="13306" actId="20577"/>
          <ac:spMkLst>
            <pc:docMk/>
            <pc:sldMk cId="1048458777" sldId="372"/>
            <ac:spMk id="2" creationId="{DCD36876-360F-2D42-8D51-34B41FAD77C9}"/>
          </ac:spMkLst>
        </pc:spChg>
        <pc:spChg chg="mod">
          <ac:chgData name="Nissim Bellahsen" userId="7c9fdfb700380d7b" providerId="LiveId" clId="{7A5C3270-6F31-AE47-87F2-F7DACDF7E83A}" dt="2022-02-18T06:28:23.393" v="13999" actId="120"/>
          <ac:spMkLst>
            <pc:docMk/>
            <pc:sldMk cId="1048458777" sldId="372"/>
            <ac:spMk id="3" creationId="{6884E9A7-A4A2-1B4D-B4FF-097BA85D95DC}"/>
          </ac:spMkLst>
        </pc:spChg>
      </pc:sldChg>
      <pc:sldChg chg="modSp add mod ord modNotesTx">
        <pc:chgData name="Nissim Bellahsen" userId="7c9fdfb700380d7b" providerId="LiveId" clId="{7A5C3270-6F31-AE47-87F2-F7DACDF7E83A}" dt="2022-02-18T06:12:42.310" v="13790" actId="20577"/>
        <pc:sldMkLst>
          <pc:docMk/>
          <pc:sldMk cId="234214153" sldId="373"/>
        </pc:sldMkLst>
        <pc:spChg chg="mod">
          <ac:chgData name="Nissim Bellahsen" userId="7c9fdfb700380d7b" providerId="LiveId" clId="{7A5C3270-6F31-AE47-87F2-F7DACDF7E83A}" dt="2022-02-17T06:15:32.953" v="13324" actId="20577"/>
          <ac:spMkLst>
            <pc:docMk/>
            <pc:sldMk cId="234214153" sldId="373"/>
            <ac:spMk id="2" creationId="{DCD36876-360F-2D42-8D51-34B41FAD77C9}"/>
          </ac:spMkLst>
        </pc:spChg>
        <pc:spChg chg="mod">
          <ac:chgData name="Nissim Bellahsen" userId="7c9fdfb700380d7b" providerId="LiveId" clId="{7A5C3270-6F31-AE47-87F2-F7DACDF7E83A}" dt="2022-02-18T06:08:58.715" v="13472" actId="120"/>
          <ac:spMkLst>
            <pc:docMk/>
            <pc:sldMk cId="234214153" sldId="373"/>
            <ac:spMk id="3" creationId="{6884E9A7-A4A2-1B4D-B4FF-097BA85D95DC}"/>
          </ac:spMkLst>
        </pc:spChg>
      </pc:sldChg>
      <pc:sldChg chg="modSp add mod modNotesTx">
        <pc:chgData name="Nissim Bellahsen" userId="7c9fdfb700380d7b" providerId="LiveId" clId="{7A5C3270-6F31-AE47-87F2-F7DACDF7E83A}" dt="2022-02-22T23:03:13.792" v="14791" actId="20577"/>
        <pc:sldMkLst>
          <pc:docMk/>
          <pc:sldMk cId="3266650194" sldId="374"/>
        </pc:sldMkLst>
        <pc:spChg chg="mod">
          <ac:chgData name="Nissim Bellahsen" userId="7c9fdfb700380d7b" providerId="LiveId" clId="{7A5C3270-6F31-AE47-87F2-F7DACDF7E83A}" dt="2022-02-17T06:15:42.428" v="13335" actId="20577"/>
          <ac:spMkLst>
            <pc:docMk/>
            <pc:sldMk cId="3266650194" sldId="374"/>
            <ac:spMk id="2" creationId="{DCD36876-360F-2D42-8D51-34B41FAD77C9}"/>
          </ac:spMkLst>
        </pc:spChg>
        <pc:spChg chg="mod">
          <ac:chgData name="Nissim Bellahsen" userId="7c9fdfb700380d7b" providerId="LiveId" clId="{7A5C3270-6F31-AE47-87F2-F7DACDF7E83A}" dt="2022-02-22T23:02:59.520" v="14775" actId="120"/>
          <ac:spMkLst>
            <pc:docMk/>
            <pc:sldMk cId="3266650194" sldId="374"/>
            <ac:spMk id="3" creationId="{6884E9A7-A4A2-1B4D-B4FF-097BA85D95DC}"/>
          </ac:spMkLst>
        </pc:spChg>
      </pc:sldChg>
      <pc:sldChg chg="modSp add mod modNotesTx">
        <pc:chgData name="Nissim Bellahsen" userId="7c9fdfb700380d7b" providerId="LiveId" clId="{7A5C3270-6F31-AE47-87F2-F7DACDF7E83A}" dt="2022-02-22T23:07:06.991" v="14855" actId="20577"/>
        <pc:sldMkLst>
          <pc:docMk/>
          <pc:sldMk cId="4186778643" sldId="375"/>
        </pc:sldMkLst>
        <pc:spChg chg="mod">
          <ac:chgData name="Nissim Bellahsen" userId="7c9fdfb700380d7b" providerId="LiveId" clId="{7A5C3270-6F31-AE47-87F2-F7DACDF7E83A}" dt="2022-02-22T23:05:28.886" v="14832" actId="20577"/>
          <ac:spMkLst>
            <pc:docMk/>
            <pc:sldMk cId="4186778643" sldId="375"/>
            <ac:spMk id="2" creationId="{DCD36876-360F-2D42-8D51-34B41FAD77C9}"/>
          </ac:spMkLst>
        </pc:spChg>
        <pc:spChg chg="mod">
          <ac:chgData name="Nissim Bellahsen" userId="7c9fdfb700380d7b" providerId="LiveId" clId="{7A5C3270-6F31-AE47-87F2-F7DACDF7E83A}" dt="2022-02-22T23:06:55.700" v="14843" actId="27636"/>
          <ac:spMkLst>
            <pc:docMk/>
            <pc:sldMk cId="4186778643" sldId="375"/>
            <ac:spMk id="3" creationId="{6884E9A7-A4A2-1B4D-B4FF-097BA85D95DC}"/>
          </ac:spMkLst>
        </pc:spChg>
      </pc:sldChg>
      <pc:sldChg chg="modSp add mod modNotesTx">
        <pc:chgData name="Nissim Bellahsen" userId="7c9fdfb700380d7b" providerId="LiveId" clId="{7A5C3270-6F31-AE47-87F2-F7DACDF7E83A}" dt="2022-02-23T21:36:39.403" v="16671" actId="20577"/>
        <pc:sldMkLst>
          <pc:docMk/>
          <pc:sldMk cId="4002117192" sldId="376"/>
        </pc:sldMkLst>
        <pc:spChg chg="mod">
          <ac:chgData name="Nissim Bellahsen" userId="7c9fdfb700380d7b" providerId="LiveId" clId="{7A5C3270-6F31-AE47-87F2-F7DACDF7E83A}" dt="2022-02-23T21:36:07.247" v="16553" actId="20577"/>
          <ac:spMkLst>
            <pc:docMk/>
            <pc:sldMk cId="4002117192" sldId="376"/>
            <ac:spMk id="2" creationId="{DCD36876-360F-2D42-8D51-34B41FAD77C9}"/>
          </ac:spMkLst>
        </pc:spChg>
        <pc:spChg chg="mod">
          <ac:chgData name="Nissim Bellahsen" userId="7c9fdfb700380d7b" providerId="LiveId" clId="{7A5C3270-6F31-AE47-87F2-F7DACDF7E83A}" dt="2022-02-23T21:35:43.965" v="16525" actId="120"/>
          <ac:spMkLst>
            <pc:docMk/>
            <pc:sldMk cId="4002117192" sldId="376"/>
            <ac:spMk id="3" creationId="{6884E9A7-A4A2-1B4D-B4FF-097BA85D95DC}"/>
          </ac:spMkLst>
        </pc:spChg>
      </pc:sldChg>
      <pc:sldChg chg="modSp add mod modNotesTx">
        <pc:chgData name="Nissim Bellahsen" userId="7c9fdfb700380d7b" providerId="LiveId" clId="{7A5C3270-6F31-AE47-87F2-F7DACDF7E83A}" dt="2022-02-23T22:34:06.334" v="17411" actId="20577"/>
        <pc:sldMkLst>
          <pc:docMk/>
          <pc:sldMk cId="1912715342" sldId="377"/>
        </pc:sldMkLst>
        <pc:spChg chg="mod">
          <ac:chgData name="Nissim Bellahsen" userId="7c9fdfb700380d7b" providerId="LiveId" clId="{7A5C3270-6F31-AE47-87F2-F7DACDF7E83A}" dt="2022-02-23T22:34:06.334" v="17411" actId="20577"/>
          <ac:spMkLst>
            <pc:docMk/>
            <pc:sldMk cId="1912715342" sldId="377"/>
            <ac:spMk id="2" creationId="{DCD36876-360F-2D42-8D51-34B41FAD77C9}"/>
          </ac:spMkLst>
        </pc:spChg>
        <pc:spChg chg="mod">
          <ac:chgData name="Nissim Bellahsen" userId="7c9fdfb700380d7b" providerId="LiveId" clId="{7A5C3270-6F31-AE47-87F2-F7DACDF7E83A}" dt="2022-02-23T22:34:01.435" v="17407" actId="120"/>
          <ac:spMkLst>
            <pc:docMk/>
            <pc:sldMk cId="1912715342" sldId="377"/>
            <ac:spMk id="3" creationId="{6884E9A7-A4A2-1B4D-B4FF-097BA85D95DC}"/>
          </ac:spMkLst>
        </pc:spChg>
      </pc:sldChg>
      <pc:sldChg chg="addSp delSp modSp add mod modNotesTx">
        <pc:chgData name="Nissim Bellahsen" userId="7c9fdfb700380d7b" providerId="LiveId" clId="{7A5C3270-6F31-AE47-87F2-F7DACDF7E83A}" dt="2022-02-23T23:14:14.809" v="18679" actId="20577"/>
        <pc:sldMkLst>
          <pc:docMk/>
          <pc:sldMk cId="1783695563" sldId="378"/>
        </pc:sldMkLst>
        <pc:spChg chg="mod">
          <ac:chgData name="Nissim Bellahsen" userId="7c9fdfb700380d7b" providerId="LiveId" clId="{7A5C3270-6F31-AE47-87F2-F7DACDF7E83A}" dt="2022-02-23T23:10:10.375" v="18479" actId="20577"/>
          <ac:spMkLst>
            <pc:docMk/>
            <pc:sldMk cId="1783695563" sldId="378"/>
            <ac:spMk id="2" creationId="{DCD36876-360F-2D42-8D51-34B41FAD77C9}"/>
          </ac:spMkLst>
        </pc:spChg>
        <pc:spChg chg="mod">
          <ac:chgData name="Nissim Bellahsen" userId="7c9fdfb700380d7b" providerId="LiveId" clId="{7A5C3270-6F31-AE47-87F2-F7DACDF7E83A}" dt="2022-02-23T23:13:28.805" v="18486" actId="120"/>
          <ac:spMkLst>
            <pc:docMk/>
            <pc:sldMk cId="1783695563" sldId="378"/>
            <ac:spMk id="3" creationId="{6884E9A7-A4A2-1B4D-B4FF-097BA85D95DC}"/>
          </ac:spMkLst>
        </pc:spChg>
        <pc:spChg chg="add del mod">
          <ac:chgData name="Nissim Bellahsen" userId="7c9fdfb700380d7b" providerId="LiveId" clId="{7A5C3270-6F31-AE47-87F2-F7DACDF7E83A}" dt="2022-02-17T06:16:42.766" v="13439"/>
          <ac:spMkLst>
            <pc:docMk/>
            <pc:sldMk cId="1783695563" sldId="378"/>
            <ac:spMk id="5" creationId="{3BC72EEE-8360-B645-A660-9596F6F06A03}"/>
          </ac:spMkLst>
        </pc:spChg>
      </pc:sldChg>
      <pc:sldChg chg="modSp add mod ord modNotesTx">
        <pc:chgData name="Nissim Bellahsen" userId="7c9fdfb700380d7b" providerId="LiveId" clId="{7A5C3270-6F31-AE47-87F2-F7DACDF7E83A}" dt="2022-02-23T22:59:53.761" v="17947" actId="20577"/>
        <pc:sldMkLst>
          <pc:docMk/>
          <pc:sldMk cId="460092978" sldId="379"/>
        </pc:sldMkLst>
        <pc:spChg chg="mod">
          <ac:chgData name="Nissim Bellahsen" userId="7c9fdfb700380d7b" providerId="LiveId" clId="{7A5C3270-6F31-AE47-87F2-F7DACDF7E83A}" dt="2022-02-23T22:55:53.873" v="17930" actId="20577"/>
          <ac:spMkLst>
            <pc:docMk/>
            <pc:sldMk cId="460092978" sldId="379"/>
            <ac:spMk id="2" creationId="{DCD36876-360F-2D42-8D51-34B41FAD77C9}"/>
          </ac:spMkLst>
        </pc:spChg>
        <pc:spChg chg="mod">
          <ac:chgData name="Nissim Bellahsen" userId="7c9fdfb700380d7b" providerId="LiveId" clId="{7A5C3270-6F31-AE47-87F2-F7DACDF7E83A}" dt="2022-02-23T22:57:17.199" v="17937" actId="120"/>
          <ac:spMkLst>
            <pc:docMk/>
            <pc:sldMk cId="460092978" sldId="379"/>
            <ac:spMk id="3" creationId="{6884E9A7-A4A2-1B4D-B4FF-097BA85D95DC}"/>
          </ac:spMkLst>
        </pc:spChg>
      </pc:sldChg>
      <pc:sldChg chg="modSp add mod modNotesTx">
        <pc:chgData name="Nissim Bellahsen" userId="7c9fdfb700380d7b" providerId="LiveId" clId="{7A5C3270-6F31-AE47-87F2-F7DACDF7E83A}" dt="2022-02-18T06:15:36.189" v="13898" actId="20577"/>
        <pc:sldMkLst>
          <pc:docMk/>
          <pc:sldMk cId="3388249431" sldId="380"/>
        </pc:sldMkLst>
        <pc:spChg chg="mod">
          <ac:chgData name="Nissim Bellahsen" userId="7c9fdfb700380d7b" providerId="LiveId" clId="{7A5C3270-6F31-AE47-87F2-F7DACDF7E83A}" dt="2022-02-18T06:15:36.189" v="13898" actId="20577"/>
          <ac:spMkLst>
            <pc:docMk/>
            <pc:sldMk cId="3388249431" sldId="380"/>
            <ac:spMk id="3" creationId="{6884E9A7-A4A2-1B4D-B4FF-097BA85D95DC}"/>
          </ac:spMkLst>
        </pc:spChg>
      </pc:sldChg>
      <pc:sldChg chg="modSp add mod modNotesTx">
        <pc:chgData name="Nissim Bellahsen" userId="7c9fdfb700380d7b" providerId="LiveId" clId="{7A5C3270-6F31-AE47-87F2-F7DACDF7E83A}" dt="2022-02-18T06:18:58.075" v="13979" actId="20577"/>
        <pc:sldMkLst>
          <pc:docMk/>
          <pc:sldMk cId="2025362759" sldId="381"/>
        </pc:sldMkLst>
        <pc:spChg chg="mod">
          <ac:chgData name="Nissim Bellahsen" userId="7c9fdfb700380d7b" providerId="LiveId" clId="{7A5C3270-6F31-AE47-87F2-F7DACDF7E83A}" dt="2022-02-18T06:18:45.692" v="13962" actId="120"/>
          <ac:spMkLst>
            <pc:docMk/>
            <pc:sldMk cId="2025362759" sldId="381"/>
            <ac:spMk id="3" creationId="{6884E9A7-A4A2-1B4D-B4FF-097BA85D95DC}"/>
          </ac:spMkLst>
        </pc:spChg>
      </pc:sldChg>
      <pc:sldChg chg="modSp add mod modNotesTx">
        <pc:chgData name="Nissim Bellahsen" userId="7c9fdfb700380d7b" providerId="LiveId" clId="{7A5C3270-6F31-AE47-87F2-F7DACDF7E83A}" dt="2022-02-18T06:46:28.174" v="14630" actId="20577"/>
        <pc:sldMkLst>
          <pc:docMk/>
          <pc:sldMk cId="3587871335" sldId="382"/>
        </pc:sldMkLst>
        <pc:spChg chg="mod">
          <ac:chgData name="Nissim Bellahsen" userId="7c9fdfb700380d7b" providerId="LiveId" clId="{7A5C3270-6F31-AE47-87F2-F7DACDF7E83A}" dt="2022-02-18T06:45:43.739" v="14577" actId="120"/>
          <ac:spMkLst>
            <pc:docMk/>
            <pc:sldMk cId="3587871335" sldId="382"/>
            <ac:spMk id="3" creationId="{6884E9A7-A4A2-1B4D-B4FF-097BA85D95DC}"/>
          </ac:spMkLst>
        </pc:spChg>
      </pc:sldChg>
      <pc:sldChg chg="add ord modNotesTx">
        <pc:chgData name="Nissim Bellahsen" userId="7c9fdfb700380d7b" providerId="LiveId" clId="{7A5C3270-6F31-AE47-87F2-F7DACDF7E83A}" dt="2022-02-22T22:57:18.435" v="14758" actId="20578"/>
        <pc:sldMkLst>
          <pc:docMk/>
          <pc:sldMk cId="3914918808" sldId="383"/>
        </pc:sldMkLst>
      </pc:sldChg>
      <pc:sldChg chg="modSp add mod modNotesTx">
        <pc:chgData name="Nissim Bellahsen" userId="7c9fdfb700380d7b" providerId="LiveId" clId="{7A5C3270-6F31-AE47-87F2-F7DACDF7E83A}" dt="2022-02-22T23:41:29.554" v="14894" actId="20577"/>
        <pc:sldMkLst>
          <pc:docMk/>
          <pc:sldMk cId="2110250798" sldId="384"/>
        </pc:sldMkLst>
        <pc:spChg chg="mod">
          <ac:chgData name="Nissim Bellahsen" userId="7c9fdfb700380d7b" providerId="LiveId" clId="{7A5C3270-6F31-AE47-87F2-F7DACDF7E83A}" dt="2022-02-22T23:39:34.892" v="14873" actId="20577"/>
          <ac:spMkLst>
            <pc:docMk/>
            <pc:sldMk cId="2110250798" sldId="384"/>
            <ac:spMk id="2" creationId="{DCD36876-360F-2D42-8D51-34B41FAD77C9}"/>
          </ac:spMkLst>
        </pc:spChg>
        <pc:spChg chg="mod">
          <ac:chgData name="Nissim Bellahsen" userId="7c9fdfb700380d7b" providerId="LiveId" clId="{7A5C3270-6F31-AE47-87F2-F7DACDF7E83A}" dt="2022-02-22T23:41:24.365" v="14890" actId="27636"/>
          <ac:spMkLst>
            <pc:docMk/>
            <pc:sldMk cId="2110250798" sldId="384"/>
            <ac:spMk id="3" creationId="{6884E9A7-A4A2-1B4D-B4FF-097BA85D95DC}"/>
          </ac:spMkLst>
        </pc:spChg>
      </pc:sldChg>
      <pc:sldChg chg="modSp add mod modNotesTx">
        <pc:chgData name="Nissim Bellahsen" userId="7c9fdfb700380d7b" providerId="LiveId" clId="{7A5C3270-6F31-AE47-87F2-F7DACDF7E83A}" dt="2022-02-23T21:27:26.922" v="16513" actId="20577"/>
        <pc:sldMkLst>
          <pc:docMk/>
          <pc:sldMk cId="552067614" sldId="385"/>
        </pc:sldMkLst>
        <pc:spChg chg="mod">
          <ac:chgData name="Nissim Bellahsen" userId="7c9fdfb700380d7b" providerId="LiveId" clId="{7A5C3270-6F31-AE47-87F2-F7DACDF7E83A}" dt="2022-02-23T21:15:38.302" v="16109" actId="120"/>
          <ac:spMkLst>
            <pc:docMk/>
            <pc:sldMk cId="552067614" sldId="385"/>
            <ac:spMk id="3" creationId="{6884E9A7-A4A2-1B4D-B4FF-097BA85D95DC}"/>
          </ac:spMkLst>
        </pc:spChg>
      </pc:sldChg>
      <pc:sldChg chg="modSp add mod modNotesTx">
        <pc:chgData name="Nissim Bellahsen" userId="7c9fdfb700380d7b" providerId="LiveId" clId="{7A5C3270-6F31-AE47-87F2-F7DACDF7E83A}" dt="2022-02-23T22:22:30.196" v="17369" actId="20577"/>
        <pc:sldMkLst>
          <pc:docMk/>
          <pc:sldMk cId="898182866" sldId="386"/>
        </pc:sldMkLst>
        <pc:spChg chg="mod">
          <ac:chgData name="Nissim Bellahsen" userId="7c9fdfb700380d7b" providerId="LiveId" clId="{7A5C3270-6F31-AE47-87F2-F7DACDF7E83A}" dt="2022-02-23T22:19:16.981" v="17109" actId="20577"/>
          <ac:spMkLst>
            <pc:docMk/>
            <pc:sldMk cId="898182866" sldId="386"/>
            <ac:spMk id="2" creationId="{DCD36876-360F-2D42-8D51-34B41FAD77C9}"/>
          </ac:spMkLst>
        </pc:spChg>
        <pc:spChg chg="mod">
          <ac:chgData name="Nissim Bellahsen" userId="7c9fdfb700380d7b" providerId="LiveId" clId="{7A5C3270-6F31-AE47-87F2-F7DACDF7E83A}" dt="2022-02-23T22:21:43.450" v="17198" actId="120"/>
          <ac:spMkLst>
            <pc:docMk/>
            <pc:sldMk cId="898182866" sldId="386"/>
            <ac:spMk id="3" creationId="{6884E9A7-A4A2-1B4D-B4FF-097BA85D95DC}"/>
          </ac:spMkLst>
        </pc:spChg>
      </pc:sldChg>
      <pc:sldChg chg="modSp add mod modNotesTx">
        <pc:chgData name="Nissim Bellahsen" userId="7c9fdfb700380d7b" providerId="LiveId" clId="{7A5C3270-6F31-AE47-87F2-F7DACDF7E83A}" dt="2022-02-23T21:49:43.637" v="16797" actId="20577"/>
        <pc:sldMkLst>
          <pc:docMk/>
          <pc:sldMk cId="1525283857" sldId="387"/>
        </pc:sldMkLst>
        <pc:spChg chg="mod">
          <ac:chgData name="Nissim Bellahsen" userId="7c9fdfb700380d7b" providerId="LiveId" clId="{7A5C3270-6F31-AE47-87F2-F7DACDF7E83A}" dt="2022-02-23T21:36:11.740" v="16557" actId="20577"/>
          <ac:spMkLst>
            <pc:docMk/>
            <pc:sldMk cId="1525283857" sldId="387"/>
            <ac:spMk id="2" creationId="{DCD36876-360F-2D42-8D51-34B41FAD77C9}"/>
          </ac:spMkLst>
        </pc:spChg>
        <pc:spChg chg="mod">
          <ac:chgData name="Nissim Bellahsen" userId="7c9fdfb700380d7b" providerId="LiveId" clId="{7A5C3270-6F31-AE47-87F2-F7DACDF7E83A}" dt="2022-02-23T21:49:03.767" v="16675" actId="120"/>
          <ac:spMkLst>
            <pc:docMk/>
            <pc:sldMk cId="1525283857" sldId="387"/>
            <ac:spMk id="3" creationId="{6884E9A7-A4A2-1B4D-B4FF-097BA85D95DC}"/>
          </ac:spMkLst>
        </pc:spChg>
      </pc:sldChg>
      <pc:sldChg chg="modSp add mod modNotesTx">
        <pc:chgData name="Nissim Bellahsen" userId="7c9fdfb700380d7b" providerId="LiveId" clId="{7A5C3270-6F31-AE47-87F2-F7DACDF7E83A}" dt="2022-02-23T21:51:00.165" v="16847" actId="20577"/>
        <pc:sldMkLst>
          <pc:docMk/>
          <pc:sldMk cId="120299502" sldId="388"/>
        </pc:sldMkLst>
        <pc:spChg chg="mod">
          <ac:chgData name="Nissim Bellahsen" userId="7c9fdfb700380d7b" providerId="LiveId" clId="{7A5C3270-6F31-AE47-87F2-F7DACDF7E83A}" dt="2022-02-23T21:50:30.735" v="16800" actId="20577"/>
          <ac:spMkLst>
            <pc:docMk/>
            <pc:sldMk cId="120299502" sldId="388"/>
            <ac:spMk id="2" creationId="{DCD36876-360F-2D42-8D51-34B41FAD77C9}"/>
          </ac:spMkLst>
        </pc:spChg>
        <pc:spChg chg="mod">
          <ac:chgData name="Nissim Bellahsen" userId="7c9fdfb700380d7b" providerId="LiveId" clId="{7A5C3270-6F31-AE47-87F2-F7DACDF7E83A}" dt="2022-02-23T21:50:51.202" v="16807" actId="120"/>
          <ac:spMkLst>
            <pc:docMk/>
            <pc:sldMk cId="120299502" sldId="388"/>
            <ac:spMk id="3" creationId="{6884E9A7-A4A2-1B4D-B4FF-097BA85D95DC}"/>
          </ac:spMkLst>
        </pc:spChg>
      </pc:sldChg>
      <pc:sldChg chg="modSp add mod modNotesTx">
        <pc:chgData name="Nissim Bellahsen" userId="7c9fdfb700380d7b" providerId="LiveId" clId="{7A5C3270-6F31-AE47-87F2-F7DACDF7E83A}" dt="2022-02-23T23:06:07.146" v="18372" actId="20577"/>
        <pc:sldMkLst>
          <pc:docMk/>
          <pc:sldMk cId="2875624003" sldId="389"/>
        </pc:sldMkLst>
        <pc:spChg chg="mod">
          <ac:chgData name="Nissim Bellahsen" userId="7c9fdfb700380d7b" providerId="LiveId" clId="{7A5C3270-6F31-AE47-87F2-F7DACDF7E83A}" dt="2022-02-23T21:52:02.657" v="16850" actId="20577"/>
          <ac:spMkLst>
            <pc:docMk/>
            <pc:sldMk cId="2875624003" sldId="389"/>
            <ac:spMk id="2" creationId="{DCD36876-360F-2D42-8D51-34B41FAD77C9}"/>
          </ac:spMkLst>
        </pc:spChg>
        <pc:spChg chg="mod">
          <ac:chgData name="Nissim Bellahsen" userId="7c9fdfb700380d7b" providerId="LiveId" clId="{7A5C3270-6F31-AE47-87F2-F7DACDF7E83A}" dt="2022-02-23T21:54:55.040" v="16861" actId="120"/>
          <ac:spMkLst>
            <pc:docMk/>
            <pc:sldMk cId="2875624003" sldId="389"/>
            <ac:spMk id="3" creationId="{6884E9A7-A4A2-1B4D-B4FF-097BA85D95DC}"/>
          </ac:spMkLst>
        </pc:spChg>
      </pc:sldChg>
      <pc:sldChg chg="modSp add mod ord modNotesTx">
        <pc:chgData name="Nissim Bellahsen" userId="7c9fdfb700380d7b" providerId="LiveId" clId="{7A5C3270-6F31-AE47-87F2-F7DACDF7E83A}" dt="2022-02-23T22:20:44.844" v="17143" actId="20577"/>
        <pc:sldMkLst>
          <pc:docMk/>
          <pc:sldMk cId="1217469766" sldId="390"/>
        </pc:sldMkLst>
        <pc:spChg chg="mod">
          <ac:chgData name="Nissim Bellahsen" userId="7c9fdfb700380d7b" providerId="LiveId" clId="{7A5C3270-6F31-AE47-87F2-F7DACDF7E83A}" dt="2022-02-23T22:19:11.539" v="17105" actId="20577"/>
          <ac:spMkLst>
            <pc:docMk/>
            <pc:sldMk cId="1217469766" sldId="390"/>
            <ac:spMk id="2" creationId="{DCD36876-360F-2D42-8D51-34B41FAD77C9}"/>
          </ac:spMkLst>
        </pc:spChg>
      </pc:sldChg>
      <pc:sldChg chg="modSp add mod modNotesTx">
        <pc:chgData name="Nissim Bellahsen" userId="7c9fdfb700380d7b" providerId="LiveId" clId="{7A5C3270-6F31-AE47-87F2-F7DACDF7E83A}" dt="2022-02-23T22:38:39.647" v="17431" actId="20577"/>
        <pc:sldMkLst>
          <pc:docMk/>
          <pc:sldMk cId="2609715048" sldId="391"/>
        </pc:sldMkLst>
        <pc:spChg chg="mod">
          <ac:chgData name="Nissim Bellahsen" userId="7c9fdfb700380d7b" providerId="LiveId" clId="{7A5C3270-6F31-AE47-87F2-F7DACDF7E83A}" dt="2022-02-23T22:34:09.999" v="17413" actId="20577"/>
          <ac:spMkLst>
            <pc:docMk/>
            <pc:sldMk cId="2609715048" sldId="391"/>
            <ac:spMk id="2" creationId="{DCD36876-360F-2D42-8D51-34B41FAD77C9}"/>
          </ac:spMkLst>
        </pc:spChg>
        <pc:spChg chg="mod">
          <ac:chgData name="Nissim Bellahsen" userId="7c9fdfb700380d7b" providerId="LiveId" clId="{7A5C3270-6F31-AE47-87F2-F7DACDF7E83A}" dt="2022-02-23T22:38:31.343" v="17427" actId="27636"/>
          <ac:spMkLst>
            <pc:docMk/>
            <pc:sldMk cId="2609715048" sldId="391"/>
            <ac:spMk id="3" creationId="{6884E9A7-A4A2-1B4D-B4FF-097BA85D95DC}"/>
          </ac:spMkLst>
        </pc:spChg>
      </pc:sldChg>
      <pc:sldChg chg="modSp add mod modNotesTx">
        <pc:chgData name="Nissim Bellahsen" userId="7c9fdfb700380d7b" providerId="LiveId" clId="{7A5C3270-6F31-AE47-87F2-F7DACDF7E83A}" dt="2022-02-23T22:43:21.512" v="17477" actId="20577"/>
        <pc:sldMkLst>
          <pc:docMk/>
          <pc:sldMk cId="4004645989" sldId="392"/>
        </pc:sldMkLst>
        <pc:spChg chg="mod">
          <ac:chgData name="Nissim Bellahsen" userId="7c9fdfb700380d7b" providerId="LiveId" clId="{7A5C3270-6F31-AE47-87F2-F7DACDF7E83A}" dt="2022-02-23T22:41:27.445" v="17434" actId="20577"/>
          <ac:spMkLst>
            <pc:docMk/>
            <pc:sldMk cId="4004645989" sldId="392"/>
            <ac:spMk id="2" creationId="{DCD36876-360F-2D42-8D51-34B41FAD77C9}"/>
          </ac:spMkLst>
        </pc:spChg>
        <pc:spChg chg="mod">
          <ac:chgData name="Nissim Bellahsen" userId="7c9fdfb700380d7b" providerId="LiveId" clId="{7A5C3270-6F31-AE47-87F2-F7DACDF7E83A}" dt="2022-02-23T22:42:52.503" v="17440" actId="120"/>
          <ac:spMkLst>
            <pc:docMk/>
            <pc:sldMk cId="4004645989" sldId="392"/>
            <ac:spMk id="3" creationId="{6884E9A7-A4A2-1B4D-B4FF-097BA85D95DC}"/>
          </ac:spMkLst>
        </pc:spChg>
      </pc:sldChg>
      <pc:sldChg chg="modSp add mod modNotesTx">
        <pc:chgData name="Nissim Bellahsen" userId="7c9fdfb700380d7b" providerId="LiveId" clId="{7A5C3270-6F31-AE47-87F2-F7DACDF7E83A}" dt="2022-02-23T22:44:38.746" v="17487" actId="120"/>
        <pc:sldMkLst>
          <pc:docMk/>
          <pc:sldMk cId="55180578" sldId="393"/>
        </pc:sldMkLst>
        <pc:spChg chg="mod">
          <ac:chgData name="Nissim Bellahsen" userId="7c9fdfb700380d7b" providerId="LiveId" clId="{7A5C3270-6F31-AE47-87F2-F7DACDF7E83A}" dt="2022-02-23T22:43:29.592" v="17479" actId="20577"/>
          <ac:spMkLst>
            <pc:docMk/>
            <pc:sldMk cId="55180578" sldId="393"/>
            <ac:spMk id="2" creationId="{DCD36876-360F-2D42-8D51-34B41FAD77C9}"/>
          </ac:spMkLst>
        </pc:spChg>
        <pc:spChg chg="mod">
          <ac:chgData name="Nissim Bellahsen" userId="7c9fdfb700380d7b" providerId="LiveId" clId="{7A5C3270-6F31-AE47-87F2-F7DACDF7E83A}" dt="2022-02-23T22:44:38.746" v="17487" actId="120"/>
          <ac:spMkLst>
            <pc:docMk/>
            <pc:sldMk cId="55180578" sldId="393"/>
            <ac:spMk id="3" creationId="{6884E9A7-A4A2-1B4D-B4FF-097BA85D95DC}"/>
          </ac:spMkLst>
        </pc:spChg>
      </pc:sldChg>
      <pc:sldChg chg="modSp add mod modNotesTx">
        <pc:chgData name="Nissim Bellahsen" userId="7c9fdfb700380d7b" providerId="LiveId" clId="{7A5C3270-6F31-AE47-87F2-F7DACDF7E83A}" dt="2022-02-23T22:49:01.143" v="17742" actId="20577"/>
        <pc:sldMkLst>
          <pc:docMk/>
          <pc:sldMk cId="2025566665" sldId="394"/>
        </pc:sldMkLst>
        <pc:spChg chg="mod">
          <ac:chgData name="Nissim Bellahsen" userId="7c9fdfb700380d7b" providerId="LiveId" clId="{7A5C3270-6F31-AE47-87F2-F7DACDF7E83A}" dt="2022-02-23T22:46:25.187" v="17490" actId="20577"/>
          <ac:spMkLst>
            <pc:docMk/>
            <pc:sldMk cId="2025566665" sldId="394"/>
            <ac:spMk id="2" creationId="{DCD36876-360F-2D42-8D51-34B41FAD77C9}"/>
          </ac:spMkLst>
        </pc:spChg>
        <pc:spChg chg="mod">
          <ac:chgData name="Nissim Bellahsen" userId="7c9fdfb700380d7b" providerId="LiveId" clId="{7A5C3270-6F31-AE47-87F2-F7DACDF7E83A}" dt="2022-02-23T22:48:02.051" v="17504" actId="120"/>
          <ac:spMkLst>
            <pc:docMk/>
            <pc:sldMk cId="2025566665" sldId="394"/>
            <ac:spMk id="3" creationId="{6884E9A7-A4A2-1B4D-B4FF-097BA85D95DC}"/>
          </ac:spMkLst>
        </pc:spChg>
      </pc:sldChg>
      <pc:sldChg chg="modSp add mod modNotesTx">
        <pc:chgData name="Nissim Bellahsen" userId="7c9fdfb700380d7b" providerId="LiveId" clId="{7A5C3270-6F31-AE47-87F2-F7DACDF7E83A}" dt="2022-02-23T22:51:04.796" v="17867" actId="20577"/>
        <pc:sldMkLst>
          <pc:docMk/>
          <pc:sldMk cId="3683836245" sldId="395"/>
        </pc:sldMkLst>
        <pc:spChg chg="mod">
          <ac:chgData name="Nissim Bellahsen" userId="7c9fdfb700380d7b" providerId="LiveId" clId="{7A5C3270-6F31-AE47-87F2-F7DACDF7E83A}" dt="2022-02-23T22:49:06.699" v="17746" actId="20577"/>
          <ac:spMkLst>
            <pc:docMk/>
            <pc:sldMk cId="3683836245" sldId="395"/>
            <ac:spMk id="2" creationId="{DCD36876-360F-2D42-8D51-34B41FAD77C9}"/>
          </ac:spMkLst>
        </pc:spChg>
        <pc:spChg chg="mod">
          <ac:chgData name="Nissim Bellahsen" userId="7c9fdfb700380d7b" providerId="LiveId" clId="{7A5C3270-6F31-AE47-87F2-F7DACDF7E83A}" dt="2022-02-23T22:50:25.096" v="17752" actId="120"/>
          <ac:spMkLst>
            <pc:docMk/>
            <pc:sldMk cId="3683836245" sldId="395"/>
            <ac:spMk id="3" creationId="{6884E9A7-A4A2-1B4D-B4FF-097BA85D95DC}"/>
          </ac:spMkLst>
        </pc:spChg>
      </pc:sldChg>
      <pc:sldChg chg="new del">
        <pc:chgData name="Nissim Bellahsen" userId="7c9fdfb700380d7b" providerId="LiveId" clId="{7A5C3270-6F31-AE47-87F2-F7DACDF7E83A}" dt="2022-02-23T22:51:09.528" v="17869" actId="680"/>
        <pc:sldMkLst>
          <pc:docMk/>
          <pc:sldMk cId="2828368023" sldId="396"/>
        </pc:sldMkLst>
      </pc:sldChg>
      <pc:sldChg chg="modSp add mod ord modNotesTx">
        <pc:chgData name="Nissim Bellahsen" userId="7c9fdfb700380d7b" providerId="LiveId" clId="{7A5C3270-6F31-AE47-87F2-F7DACDF7E83A}" dt="2022-02-23T22:57:40.584" v="17940" actId="20577"/>
        <pc:sldMkLst>
          <pc:docMk/>
          <pc:sldMk cId="4113824966" sldId="396"/>
        </pc:sldMkLst>
        <pc:spChg chg="mod">
          <ac:chgData name="Nissim Bellahsen" userId="7c9fdfb700380d7b" providerId="LiveId" clId="{7A5C3270-6F31-AE47-87F2-F7DACDF7E83A}" dt="2022-02-23T22:55:41.590" v="17923" actId="20577"/>
          <ac:spMkLst>
            <pc:docMk/>
            <pc:sldMk cId="4113824966" sldId="396"/>
            <ac:spMk id="2" creationId="{DCD36876-360F-2D42-8D51-34B41FAD77C9}"/>
          </ac:spMkLst>
        </pc:spChg>
      </pc:sldChg>
      <pc:sldChg chg="modSp add mod modNotesTx">
        <pc:chgData name="Nissim Bellahsen" userId="7c9fdfb700380d7b" providerId="LiveId" clId="{7A5C3270-6F31-AE47-87F2-F7DACDF7E83A}" dt="2022-02-23T23:04:07.296" v="18188" actId="20577"/>
        <pc:sldMkLst>
          <pc:docMk/>
          <pc:sldMk cId="2383351771" sldId="397"/>
        </pc:sldMkLst>
        <pc:spChg chg="mod">
          <ac:chgData name="Nissim Bellahsen" userId="7c9fdfb700380d7b" providerId="LiveId" clId="{7A5C3270-6F31-AE47-87F2-F7DACDF7E83A}" dt="2022-02-23T22:57:44.673" v="17942" actId="20577"/>
          <ac:spMkLst>
            <pc:docMk/>
            <pc:sldMk cId="2383351771" sldId="397"/>
            <ac:spMk id="2" creationId="{DCD36876-360F-2D42-8D51-34B41FAD77C9}"/>
          </ac:spMkLst>
        </pc:spChg>
        <pc:spChg chg="mod">
          <ac:chgData name="Nissim Bellahsen" userId="7c9fdfb700380d7b" providerId="LiveId" clId="{7A5C3270-6F31-AE47-87F2-F7DACDF7E83A}" dt="2022-02-23T23:01:52.350" v="17979" actId="27636"/>
          <ac:spMkLst>
            <pc:docMk/>
            <pc:sldMk cId="2383351771" sldId="397"/>
            <ac:spMk id="3" creationId="{6884E9A7-A4A2-1B4D-B4FF-097BA85D95DC}"/>
          </ac:spMkLst>
        </pc:spChg>
      </pc:sldChg>
      <pc:sldChg chg="modSp add mod ord modNotesTx">
        <pc:chgData name="Nissim Bellahsen" userId="7c9fdfb700380d7b" providerId="LiveId" clId="{7A5C3270-6F31-AE47-87F2-F7DACDF7E83A}" dt="2022-02-23T23:10:13.206" v="18480" actId="20577"/>
        <pc:sldMkLst>
          <pc:docMk/>
          <pc:sldMk cId="3410675837" sldId="398"/>
        </pc:sldMkLst>
        <pc:spChg chg="mod">
          <ac:chgData name="Nissim Bellahsen" userId="7c9fdfb700380d7b" providerId="LiveId" clId="{7A5C3270-6F31-AE47-87F2-F7DACDF7E83A}" dt="2022-02-23T23:10:03.039" v="18474" actId="20577"/>
          <ac:spMkLst>
            <pc:docMk/>
            <pc:sldMk cId="3410675837" sldId="398"/>
            <ac:spMk id="2" creationId="{DCD36876-360F-2D42-8D51-34B41FAD77C9}"/>
          </ac:spMkLst>
        </pc:spChg>
      </pc:sldChg>
      <pc:sldChg chg="modSp add mod modNotesTx">
        <pc:chgData name="Nissim Bellahsen" userId="7c9fdfb700380d7b" providerId="LiveId" clId="{7A5C3270-6F31-AE47-87F2-F7DACDF7E83A}" dt="2022-02-23T23:15:31.633" v="18762" actId="20577"/>
        <pc:sldMkLst>
          <pc:docMk/>
          <pc:sldMk cId="2996954616" sldId="399"/>
        </pc:sldMkLst>
        <pc:spChg chg="mod">
          <ac:chgData name="Nissim Bellahsen" userId="7c9fdfb700380d7b" providerId="LiveId" clId="{7A5C3270-6F31-AE47-87F2-F7DACDF7E83A}" dt="2022-02-23T23:14:20.605" v="18681" actId="20577"/>
          <ac:spMkLst>
            <pc:docMk/>
            <pc:sldMk cId="2996954616" sldId="399"/>
            <ac:spMk id="2" creationId="{DCD36876-360F-2D42-8D51-34B41FAD77C9}"/>
          </ac:spMkLst>
        </pc:spChg>
        <pc:spChg chg="mod">
          <ac:chgData name="Nissim Bellahsen" userId="7c9fdfb700380d7b" providerId="LiveId" clId="{7A5C3270-6F31-AE47-87F2-F7DACDF7E83A}" dt="2022-02-23T23:15:13.815" v="18688" actId="120"/>
          <ac:spMkLst>
            <pc:docMk/>
            <pc:sldMk cId="2996954616" sldId="399"/>
            <ac:spMk id="3" creationId="{6884E9A7-A4A2-1B4D-B4FF-097BA85D95DC}"/>
          </ac:spMkLst>
        </pc:spChg>
      </pc:sldChg>
      <pc:sldChg chg="addSp delSp modSp add mod modNotesTx">
        <pc:chgData name="Nissim Bellahsen" userId="7c9fdfb700380d7b" providerId="LiveId" clId="{7A5C3270-6F31-AE47-87F2-F7DACDF7E83A}" dt="2022-02-23T23:17:32.875" v="18839" actId="1076"/>
        <pc:sldMkLst>
          <pc:docMk/>
          <pc:sldMk cId="1803117145" sldId="400"/>
        </pc:sldMkLst>
        <pc:spChg chg="mod">
          <ac:chgData name="Nissim Bellahsen" userId="7c9fdfb700380d7b" providerId="LiveId" clId="{7A5C3270-6F31-AE47-87F2-F7DACDF7E83A}" dt="2022-02-23T23:15:37.625" v="18765" actId="20577"/>
          <ac:spMkLst>
            <pc:docMk/>
            <pc:sldMk cId="1803117145" sldId="400"/>
            <ac:spMk id="2" creationId="{DCD36876-360F-2D42-8D51-34B41FAD77C9}"/>
          </ac:spMkLst>
        </pc:spChg>
        <pc:spChg chg="del mod">
          <ac:chgData name="Nissim Bellahsen" userId="7c9fdfb700380d7b" providerId="LiveId" clId="{7A5C3270-6F31-AE47-87F2-F7DACDF7E83A}" dt="2022-02-23T23:16:56.426" v="18776" actId="478"/>
          <ac:spMkLst>
            <pc:docMk/>
            <pc:sldMk cId="1803117145" sldId="400"/>
            <ac:spMk id="3" creationId="{6884E9A7-A4A2-1B4D-B4FF-097BA85D95DC}"/>
          </ac:spMkLst>
        </pc:spChg>
        <pc:spChg chg="add mod">
          <ac:chgData name="Nissim Bellahsen" userId="7c9fdfb700380d7b" providerId="LiveId" clId="{7A5C3270-6F31-AE47-87F2-F7DACDF7E83A}" dt="2022-02-23T23:17:32.875" v="18839" actId="1076"/>
          <ac:spMkLst>
            <pc:docMk/>
            <pc:sldMk cId="1803117145" sldId="400"/>
            <ac:spMk id="8" creationId="{D34D06B0-1D5F-3D44-A542-0003E69D0A5E}"/>
          </ac:spMkLst>
        </pc:spChg>
        <pc:picChg chg="add mod">
          <ac:chgData name="Nissim Bellahsen" userId="7c9fdfb700380d7b" providerId="LiveId" clId="{7A5C3270-6F31-AE47-87F2-F7DACDF7E83A}" dt="2022-02-23T23:16:32.728" v="18771" actId="1076"/>
          <ac:picMkLst>
            <pc:docMk/>
            <pc:sldMk cId="1803117145" sldId="400"/>
            <ac:picMk id="1026" creationId="{29FF6334-BD16-DA4F-9DCA-57CC1A559B36}"/>
          </ac:picMkLst>
        </pc:picChg>
      </pc:sldChg>
    </pc:docChg>
  </pc:docChgLst>
  <pc:docChgLst>
    <pc:chgData name="Nissim Bellahsen" userId="7c9fdfb700380d7b" providerId="LiveId" clId="{BFC4901B-6EFA-034E-B7D8-87B75C0B5FEE}"/>
    <pc:docChg chg="undo custSel delSld modSld">
      <pc:chgData name="Nissim Bellahsen" userId="7c9fdfb700380d7b" providerId="LiveId" clId="{BFC4901B-6EFA-034E-B7D8-87B75C0B5FEE}" dt="2022-02-23T23:27:04.477" v="166" actId="20577"/>
      <pc:docMkLst>
        <pc:docMk/>
      </pc:docMkLst>
      <pc:sldChg chg="del">
        <pc:chgData name="Nissim Bellahsen" userId="7c9fdfb700380d7b" providerId="LiveId" clId="{BFC4901B-6EFA-034E-B7D8-87B75C0B5FEE}" dt="2022-02-23T23:18:40.929" v="0" actId="2696"/>
        <pc:sldMkLst>
          <pc:docMk/>
          <pc:sldMk cId="775369638" sldId="256"/>
        </pc:sldMkLst>
      </pc:sldChg>
      <pc:sldChg chg="del">
        <pc:chgData name="Nissim Bellahsen" userId="7c9fdfb700380d7b" providerId="LiveId" clId="{BFC4901B-6EFA-034E-B7D8-87B75C0B5FEE}" dt="2022-02-23T23:18:41.497" v="1" actId="2696"/>
        <pc:sldMkLst>
          <pc:docMk/>
          <pc:sldMk cId="2190917479" sldId="257"/>
        </pc:sldMkLst>
      </pc:sldChg>
      <pc:sldChg chg="del">
        <pc:chgData name="Nissim Bellahsen" userId="7c9fdfb700380d7b" providerId="LiveId" clId="{BFC4901B-6EFA-034E-B7D8-87B75C0B5FEE}" dt="2022-02-23T23:18:41.835" v="2" actId="2696"/>
        <pc:sldMkLst>
          <pc:docMk/>
          <pc:sldMk cId="4162480010" sldId="260"/>
        </pc:sldMkLst>
      </pc:sldChg>
      <pc:sldChg chg="del">
        <pc:chgData name="Nissim Bellahsen" userId="7c9fdfb700380d7b" providerId="LiveId" clId="{BFC4901B-6EFA-034E-B7D8-87B75C0B5FEE}" dt="2022-02-23T23:18:43.325" v="5" actId="2696"/>
        <pc:sldMkLst>
          <pc:docMk/>
          <pc:sldMk cId="1046219935" sldId="261"/>
        </pc:sldMkLst>
      </pc:sldChg>
      <pc:sldChg chg="delSp modSp mod modNotesTx">
        <pc:chgData name="Nissim Bellahsen" userId="7c9fdfb700380d7b" providerId="LiveId" clId="{BFC4901B-6EFA-034E-B7D8-87B75C0B5FEE}" dt="2022-02-23T23:24:33.142" v="130" actId="20577"/>
        <pc:sldMkLst>
          <pc:docMk/>
          <pc:sldMk cId="2583159906" sldId="264"/>
        </pc:sldMkLst>
        <pc:spChg chg="mod">
          <ac:chgData name="Nissim Bellahsen" userId="7c9fdfb700380d7b" providerId="LiveId" clId="{BFC4901B-6EFA-034E-B7D8-87B75C0B5FEE}" dt="2022-02-23T23:24:24.003" v="128" actId="20577"/>
          <ac:spMkLst>
            <pc:docMk/>
            <pc:sldMk cId="2583159906" sldId="264"/>
            <ac:spMk id="2" creationId="{DCD36876-360F-2D42-8D51-34B41FAD77C9}"/>
          </ac:spMkLst>
        </pc:spChg>
        <pc:spChg chg="del">
          <ac:chgData name="Nissim Bellahsen" userId="7c9fdfb700380d7b" providerId="LiveId" clId="{BFC4901B-6EFA-034E-B7D8-87B75C0B5FEE}" dt="2022-02-23T23:24:28.660" v="129" actId="478"/>
          <ac:spMkLst>
            <pc:docMk/>
            <pc:sldMk cId="2583159906" sldId="264"/>
            <ac:spMk id="6" creationId="{7D1F4FBF-D18C-9047-B174-AFA23946A287}"/>
          </ac:spMkLst>
        </pc:spChg>
      </pc:sldChg>
      <pc:sldChg chg="del">
        <pc:chgData name="Nissim Bellahsen" userId="7c9fdfb700380d7b" providerId="LiveId" clId="{BFC4901B-6EFA-034E-B7D8-87B75C0B5FEE}" dt="2022-02-23T23:18:44.950" v="8" actId="2696"/>
        <pc:sldMkLst>
          <pc:docMk/>
          <pc:sldMk cId="4149695296" sldId="277"/>
        </pc:sldMkLst>
      </pc:sldChg>
      <pc:sldChg chg="del">
        <pc:chgData name="Nissim Bellahsen" userId="7c9fdfb700380d7b" providerId="LiveId" clId="{BFC4901B-6EFA-034E-B7D8-87B75C0B5FEE}" dt="2022-02-23T23:18:43.774" v="6" actId="2696"/>
        <pc:sldMkLst>
          <pc:docMk/>
          <pc:sldMk cId="1080418283" sldId="279"/>
        </pc:sldMkLst>
      </pc:sldChg>
      <pc:sldChg chg="del">
        <pc:chgData name="Nissim Bellahsen" userId="7c9fdfb700380d7b" providerId="LiveId" clId="{BFC4901B-6EFA-034E-B7D8-87B75C0B5FEE}" dt="2022-02-23T23:18:42.126" v="3" actId="2696"/>
        <pc:sldMkLst>
          <pc:docMk/>
          <pc:sldMk cId="3726107987" sldId="321"/>
        </pc:sldMkLst>
      </pc:sldChg>
      <pc:sldChg chg="del">
        <pc:chgData name="Nissim Bellahsen" userId="7c9fdfb700380d7b" providerId="LiveId" clId="{BFC4901B-6EFA-034E-B7D8-87B75C0B5FEE}" dt="2022-02-23T23:18:42.673" v="4" actId="2696"/>
        <pc:sldMkLst>
          <pc:docMk/>
          <pc:sldMk cId="2337098732" sldId="323"/>
        </pc:sldMkLst>
      </pc:sldChg>
      <pc:sldChg chg="del">
        <pc:chgData name="Nissim Bellahsen" userId="7c9fdfb700380d7b" providerId="LiveId" clId="{BFC4901B-6EFA-034E-B7D8-87B75C0B5FEE}" dt="2022-02-23T23:18:44.203" v="7" actId="2696"/>
        <pc:sldMkLst>
          <pc:docMk/>
          <pc:sldMk cId="1575142067" sldId="324"/>
        </pc:sldMkLst>
      </pc:sldChg>
      <pc:sldChg chg="delSp modSp mod modNotesTx">
        <pc:chgData name="Nissim Bellahsen" userId="7c9fdfb700380d7b" providerId="LiveId" clId="{BFC4901B-6EFA-034E-B7D8-87B75C0B5FEE}" dt="2022-02-23T23:24:38.507" v="132" actId="20577"/>
        <pc:sldMkLst>
          <pc:docMk/>
          <pc:sldMk cId="4085203334" sldId="325"/>
        </pc:sldMkLst>
        <pc:spChg chg="mod">
          <ac:chgData name="Nissim Bellahsen" userId="7c9fdfb700380d7b" providerId="LiveId" clId="{BFC4901B-6EFA-034E-B7D8-87B75C0B5FEE}" dt="2022-02-23T23:24:22.167" v="127" actId="20577"/>
          <ac:spMkLst>
            <pc:docMk/>
            <pc:sldMk cId="4085203334" sldId="325"/>
            <ac:spMk id="2" creationId="{DCD36876-360F-2D42-8D51-34B41FAD77C9}"/>
          </ac:spMkLst>
        </pc:spChg>
        <pc:spChg chg="del">
          <ac:chgData name="Nissim Bellahsen" userId="7c9fdfb700380d7b" providerId="LiveId" clId="{BFC4901B-6EFA-034E-B7D8-87B75C0B5FEE}" dt="2022-02-23T23:24:35.168" v="131" actId="478"/>
          <ac:spMkLst>
            <pc:docMk/>
            <pc:sldMk cId="4085203334" sldId="325"/>
            <ac:spMk id="6" creationId="{7D1F4FBF-D18C-9047-B174-AFA23946A287}"/>
          </ac:spMkLst>
        </pc:spChg>
      </pc:sldChg>
      <pc:sldChg chg="delSp modSp mod modNotesTx">
        <pc:chgData name="Nissim Bellahsen" userId="7c9fdfb700380d7b" providerId="LiveId" clId="{BFC4901B-6EFA-034E-B7D8-87B75C0B5FEE}" dt="2022-02-23T23:24:49" v="134" actId="20577"/>
        <pc:sldMkLst>
          <pc:docMk/>
          <pc:sldMk cId="1100397250" sldId="326"/>
        </pc:sldMkLst>
        <pc:spChg chg="mod">
          <ac:chgData name="Nissim Bellahsen" userId="7c9fdfb700380d7b" providerId="LiveId" clId="{BFC4901B-6EFA-034E-B7D8-87B75C0B5FEE}" dt="2022-02-23T23:24:19.463" v="126" actId="20577"/>
          <ac:spMkLst>
            <pc:docMk/>
            <pc:sldMk cId="1100397250" sldId="326"/>
            <ac:spMk id="2" creationId="{DCD36876-360F-2D42-8D51-34B41FAD77C9}"/>
          </ac:spMkLst>
        </pc:spChg>
        <pc:spChg chg="del">
          <ac:chgData name="Nissim Bellahsen" userId="7c9fdfb700380d7b" providerId="LiveId" clId="{BFC4901B-6EFA-034E-B7D8-87B75C0B5FEE}" dt="2022-02-23T23:24:41.101" v="133" actId="478"/>
          <ac:spMkLst>
            <pc:docMk/>
            <pc:sldMk cId="1100397250" sldId="326"/>
            <ac:spMk id="6" creationId="{7D1F4FBF-D18C-9047-B174-AFA23946A287}"/>
          </ac:spMkLst>
        </pc:spChg>
      </pc:sldChg>
      <pc:sldChg chg="delSp modSp mod modNotesTx">
        <pc:chgData name="Nissim Bellahsen" userId="7c9fdfb700380d7b" providerId="LiveId" clId="{BFC4901B-6EFA-034E-B7D8-87B75C0B5FEE}" dt="2022-02-23T23:24:54.915" v="136" actId="20577"/>
        <pc:sldMkLst>
          <pc:docMk/>
          <pc:sldMk cId="2261115488" sldId="327"/>
        </pc:sldMkLst>
        <pc:spChg chg="mod">
          <ac:chgData name="Nissim Bellahsen" userId="7c9fdfb700380d7b" providerId="LiveId" clId="{BFC4901B-6EFA-034E-B7D8-87B75C0B5FEE}" dt="2022-02-23T23:24:16.770" v="125" actId="20577"/>
          <ac:spMkLst>
            <pc:docMk/>
            <pc:sldMk cId="2261115488" sldId="327"/>
            <ac:spMk id="2" creationId="{DCD36876-360F-2D42-8D51-34B41FAD77C9}"/>
          </ac:spMkLst>
        </pc:spChg>
        <pc:spChg chg="del">
          <ac:chgData name="Nissim Bellahsen" userId="7c9fdfb700380d7b" providerId="LiveId" clId="{BFC4901B-6EFA-034E-B7D8-87B75C0B5FEE}" dt="2022-02-23T23:24:52.742" v="135" actId="478"/>
          <ac:spMkLst>
            <pc:docMk/>
            <pc:sldMk cId="2261115488" sldId="327"/>
            <ac:spMk id="6" creationId="{7D1F4FBF-D18C-9047-B174-AFA23946A287}"/>
          </ac:spMkLst>
        </pc:spChg>
      </pc:sldChg>
      <pc:sldChg chg="delSp modSp mod">
        <pc:chgData name="Nissim Bellahsen" userId="7c9fdfb700380d7b" providerId="LiveId" clId="{BFC4901B-6EFA-034E-B7D8-87B75C0B5FEE}" dt="2022-02-23T23:24:57.774" v="137" actId="478"/>
        <pc:sldMkLst>
          <pc:docMk/>
          <pc:sldMk cId="4136306066" sldId="328"/>
        </pc:sldMkLst>
        <pc:spChg chg="mod">
          <ac:chgData name="Nissim Bellahsen" userId="7c9fdfb700380d7b" providerId="LiveId" clId="{BFC4901B-6EFA-034E-B7D8-87B75C0B5FEE}" dt="2022-02-23T23:24:13.739" v="124" actId="20577"/>
          <ac:spMkLst>
            <pc:docMk/>
            <pc:sldMk cId="4136306066" sldId="328"/>
            <ac:spMk id="2" creationId="{DCD36876-360F-2D42-8D51-34B41FAD77C9}"/>
          </ac:spMkLst>
        </pc:spChg>
        <pc:spChg chg="del">
          <ac:chgData name="Nissim Bellahsen" userId="7c9fdfb700380d7b" providerId="LiveId" clId="{BFC4901B-6EFA-034E-B7D8-87B75C0B5FEE}" dt="2022-02-23T23:24:57.774" v="137" actId="478"/>
          <ac:spMkLst>
            <pc:docMk/>
            <pc:sldMk cId="4136306066" sldId="328"/>
            <ac:spMk id="6" creationId="{7D1F4FBF-D18C-9047-B174-AFA23946A287}"/>
          </ac:spMkLst>
        </pc:spChg>
        <pc:spChg chg="del">
          <ac:chgData name="Nissim Bellahsen" userId="7c9fdfb700380d7b" providerId="LiveId" clId="{BFC4901B-6EFA-034E-B7D8-87B75C0B5FEE}" dt="2022-02-23T23:24:57.774" v="137" actId="478"/>
          <ac:spMkLst>
            <pc:docMk/>
            <pc:sldMk cId="4136306066" sldId="328"/>
            <ac:spMk id="8" creationId="{A1A89E87-A352-844B-A74C-EEB998101523}"/>
          </ac:spMkLst>
        </pc:spChg>
      </pc:sldChg>
      <pc:sldChg chg="delSp modSp mod">
        <pc:chgData name="Nissim Bellahsen" userId="7c9fdfb700380d7b" providerId="LiveId" clId="{BFC4901B-6EFA-034E-B7D8-87B75C0B5FEE}" dt="2022-02-23T23:25:09.329" v="141" actId="478"/>
        <pc:sldMkLst>
          <pc:docMk/>
          <pc:sldMk cId="3929525891" sldId="329"/>
        </pc:sldMkLst>
        <pc:spChg chg="mod">
          <ac:chgData name="Nissim Bellahsen" userId="7c9fdfb700380d7b" providerId="LiveId" clId="{BFC4901B-6EFA-034E-B7D8-87B75C0B5FEE}" dt="2022-02-23T23:24:08.823" v="122" actId="20577"/>
          <ac:spMkLst>
            <pc:docMk/>
            <pc:sldMk cId="3929525891" sldId="329"/>
            <ac:spMk id="2" creationId="{DCD36876-360F-2D42-8D51-34B41FAD77C9}"/>
          </ac:spMkLst>
        </pc:spChg>
        <pc:spChg chg="del">
          <ac:chgData name="Nissim Bellahsen" userId="7c9fdfb700380d7b" providerId="LiveId" clId="{BFC4901B-6EFA-034E-B7D8-87B75C0B5FEE}" dt="2022-02-23T23:25:09.329" v="141" actId="478"/>
          <ac:spMkLst>
            <pc:docMk/>
            <pc:sldMk cId="3929525891" sldId="329"/>
            <ac:spMk id="6" creationId="{29F61D7D-7C3A-BB47-BCBD-44108C7DF34F}"/>
          </ac:spMkLst>
        </pc:spChg>
      </pc:sldChg>
      <pc:sldChg chg="delSp modSp mod modNotesTx">
        <pc:chgData name="Nissim Bellahsen" userId="7c9fdfb700380d7b" providerId="LiveId" clId="{BFC4901B-6EFA-034E-B7D8-87B75C0B5FEE}" dt="2022-02-23T23:25:03.624" v="139" actId="20577"/>
        <pc:sldMkLst>
          <pc:docMk/>
          <pc:sldMk cId="953694761" sldId="330"/>
        </pc:sldMkLst>
        <pc:spChg chg="mod">
          <ac:chgData name="Nissim Bellahsen" userId="7c9fdfb700380d7b" providerId="LiveId" clId="{BFC4901B-6EFA-034E-B7D8-87B75C0B5FEE}" dt="2022-02-23T23:24:11.448" v="123" actId="20577"/>
          <ac:spMkLst>
            <pc:docMk/>
            <pc:sldMk cId="953694761" sldId="330"/>
            <ac:spMk id="2" creationId="{DCD36876-360F-2D42-8D51-34B41FAD77C9}"/>
          </ac:spMkLst>
        </pc:spChg>
        <pc:spChg chg="del">
          <ac:chgData name="Nissim Bellahsen" userId="7c9fdfb700380d7b" providerId="LiveId" clId="{BFC4901B-6EFA-034E-B7D8-87B75C0B5FEE}" dt="2022-02-23T23:25:01.951" v="138" actId="478"/>
          <ac:spMkLst>
            <pc:docMk/>
            <pc:sldMk cId="953694761" sldId="330"/>
            <ac:spMk id="6" creationId="{17E37D3A-A289-264F-A6D5-28A0C71DF8AC}"/>
          </ac:spMkLst>
        </pc:spChg>
        <pc:spChg chg="del">
          <ac:chgData name="Nissim Bellahsen" userId="7c9fdfb700380d7b" providerId="LiveId" clId="{BFC4901B-6EFA-034E-B7D8-87B75C0B5FEE}" dt="2022-02-23T23:25:01.951" v="138" actId="478"/>
          <ac:spMkLst>
            <pc:docMk/>
            <pc:sldMk cId="953694761" sldId="330"/>
            <ac:spMk id="8" creationId="{C5F3F294-44FA-5347-9208-83D3A924AA77}"/>
          </ac:spMkLst>
        </pc:spChg>
      </pc:sldChg>
      <pc:sldChg chg="del">
        <pc:chgData name="Nissim Bellahsen" userId="7c9fdfb700380d7b" providerId="LiveId" clId="{BFC4901B-6EFA-034E-B7D8-87B75C0B5FEE}" dt="2022-02-23T23:18:50.648" v="9" actId="2696"/>
        <pc:sldMkLst>
          <pc:docMk/>
          <pc:sldMk cId="192552903" sldId="331"/>
        </pc:sldMkLst>
      </pc:sldChg>
      <pc:sldChg chg="delSp modSp mod modNotesTx">
        <pc:chgData name="Nissim Bellahsen" userId="7c9fdfb700380d7b" providerId="LiveId" clId="{BFC4901B-6EFA-034E-B7D8-87B75C0B5FEE}" dt="2022-02-23T23:25:19.036" v="144" actId="20577"/>
        <pc:sldMkLst>
          <pc:docMk/>
          <pc:sldMk cId="2929082906" sldId="333"/>
        </pc:sldMkLst>
        <pc:spChg chg="mod">
          <ac:chgData name="Nissim Bellahsen" userId="7c9fdfb700380d7b" providerId="LiveId" clId="{BFC4901B-6EFA-034E-B7D8-87B75C0B5FEE}" dt="2022-02-23T23:24:03.409" v="117" actId="20577"/>
          <ac:spMkLst>
            <pc:docMk/>
            <pc:sldMk cId="2929082906" sldId="333"/>
            <ac:spMk id="2" creationId="{DCD36876-360F-2D42-8D51-34B41FAD77C9}"/>
          </ac:spMkLst>
        </pc:spChg>
        <pc:spChg chg="del">
          <ac:chgData name="Nissim Bellahsen" userId="7c9fdfb700380d7b" providerId="LiveId" clId="{BFC4901B-6EFA-034E-B7D8-87B75C0B5FEE}" dt="2022-02-23T23:25:17.213" v="143" actId="478"/>
          <ac:spMkLst>
            <pc:docMk/>
            <pc:sldMk cId="2929082906" sldId="333"/>
            <ac:spMk id="6" creationId="{E656069D-A98C-D940-893A-E30C4113A8C2}"/>
          </ac:spMkLst>
        </pc:spChg>
      </pc:sldChg>
      <pc:sldChg chg="addSp delSp modSp mod modNotesTx">
        <pc:chgData name="Nissim Bellahsen" userId="7c9fdfb700380d7b" providerId="LiveId" clId="{BFC4901B-6EFA-034E-B7D8-87B75C0B5FEE}" dt="2022-02-23T23:25:14.102" v="142" actId="20577"/>
        <pc:sldMkLst>
          <pc:docMk/>
          <pc:sldMk cId="4150895025" sldId="334"/>
        </pc:sldMkLst>
        <pc:spChg chg="mod">
          <ac:chgData name="Nissim Bellahsen" userId="7c9fdfb700380d7b" providerId="LiveId" clId="{BFC4901B-6EFA-034E-B7D8-87B75C0B5FEE}" dt="2022-02-23T23:24:06.017" v="119" actId="20577"/>
          <ac:spMkLst>
            <pc:docMk/>
            <pc:sldMk cId="4150895025" sldId="334"/>
            <ac:spMk id="2" creationId="{DCD36876-360F-2D42-8D51-34B41FAD77C9}"/>
          </ac:spMkLst>
        </pc:spChg>
        <pc:spChg chg="add del mod">
          <ac:chgData name="Nissim Bellahsen" userId="7c9fdfb700380d7b" providerId="LiveId" clId="{BFC4901B-6EFA-034E-B7D8-87B75C0B5FEE}" dt="2022-02-23T23:24:07.935" v="121"/>
          <ac:spMkLst>
            <pc:docMk/>
            <pc:sldMk cId="4150895025" sldId="334"/>
            <ac:spMk id="5" creationId="{175AC1CD-9C0F-214A-8E5F-1D886FD2D1E4}"/>
          </ac:spMkLst>
        </pc:spChg>
        <pc:spChg chg="del">
          <ac:chgData name="Nissim Bellahsen" userId="7c9fdfb700380d7b" providerId="LiveId" clId="{BFC4901B-6EFA-034E-B7D8-87B75C0B5FEE}" dt="2022-02-23T23:25:07.193" v="140" actId="478"/>
          <ac:spMkLst>
            <pc:docMk/>
            <pc:sldMk cId="4150895025" sldId="334"/>
            <ac:spMk id="6" creationId="{EF35F42D-557D-584E-8FDB-D2222907D778}"/>
          </ac:spMkLst>
        </pc:spChg>
        <pc:spChg chg="del">
          <ac:chgData name="Nissim Bellahsen" userId="7c9fdfb700380d7b" providerId="LiveId" clId="{BFC4901B-6EFA-034E-B7D8-87B75C0B5FEE}" dt="2022-02-23T23:25:07.193" v="140" actId="478"/>
          <ac:spMkLst>
            <pc:docMk/>
            <pc:sldMk cId="4150895025" sldId="334"/>
            <ac:spMk id="8" creationId="{069F0F3D-BF96-0549-8A7B-3C1C09502276}"/>
          </ac:spMkLst>
        </pc:spChg>
      </pc:sldChg>
      <pc:sldChg chg="del">
        <pc:chgData name="Nissim Bellahsen" userId="7c9fdfb700380d7b" providerId="LiveId" clId="{BFC4901B-6EFA-034E-B7D8-87B75C0B5FEE}" dt="2022-02-23T23:18:52.912" v="10" actId="2696"/>
        <pc:sldMkLst>
          <pc:docMk/>
          <pc:sldMk cId="3377092764" sldId="335"/>
        </pc:sldMkLst>
      </pc:sldChg>
      <pc:sldChg chg="modSp mod modNotesTx">
        <pc:chgData name="Nissim Bellahsen" userId="7c9fdfb700380d7b" providerId="LiveId" clId="{BFC4901B-6EFA-034E-B7D8-87B75C0B5FEE}" dt="2022-02-23T23:25:31.074" v="148" actId="20577"/>
        <pc:sldMkLst>
          <pc:docMk/>
          <pc:sldMk cId="4179434106" sldId="336"/>
        </pc:sldMkLst>
        <pc:spChg chg="mod">
          <ac:chgData name="Nissim Bellahsen" userId="7c9fdfb700380d7b" providerId="LiveId" clId="{BFC4901B-6EFA-034E-B7D8-87B75C0B5FEE}" dt="2022-02-23T23:23:59.650" v="114" actId="20577"/>
          <ac:spMkLst>
            <pc:docMk/>
            <pc:sldMk cId="4179434106" sldId="336"/>
            <ac:spMk id="2" creationId="{DCD36876-360F-2D42-8D51-34B41FAD77C9}"/>
          </ac:spMkLst>
        </pc:spChg>
      </pc:sldChg>
      <pc:sldChg chg="addSp delSp modSp mod modNotesTx">
        <pc:chgData name="Nissim Bellahsen" userId="7c9fdfb700380d7b" providerId="LiveId" clId="{BFC4901B-6EFA-034E-B7D8-87B75C0B5FEE}" dt="2022-02-23T23:25:26.163" v="147" actId="20577"/>
        <pc:sldMkLst>
          <pc:docMk/>
          <pc:sldMk cId="2847921051" sldId="337"/>
        </pc:sldMkLst>
        <pc:spChg chg="mod">
          <ac:chgData name="Nissim Bellahsen" userId="7c9fdfb700380d7b" providerId="LiveId" clId="{BFC4901B-6EFA-034E-B7D8-87B75C0B5FEE}" dt="2022-02-23T23:23:57.761" v="113" actId="20577"/>
          <ac:spMkLst>
            <pc:docMk/>
            <pc:sldMk cId="2847921051" sldId="337"/>
            <ac:spMk id="2" creationId="{DCD36876-360F-2D42-8D51-34B41FAD77C9}"/>
          </ac:spMkLst>
        </pc:spChg>
        <pc:spChg chg="add del mod">
          <ac:chgData name="Nissim Bellahsen" userId="7c9fdfb700380d7b" providerId="LiveId" clId="{BFC4901B-6EFA-034E-B7D8-87B75C0B5FEE}" dt="2022-02-23T23:24:02.710" v="116"/>
          <ac:spMkLst>
            <pc:docMk/>
            <pc:sldMk cId="2847921051" sldId="337"/>
            <ac:spMk id="5" creationId="{190DA76A-FEBA-694D-A2DE-187FB245E0D0}"/>
          </ac:spMkLst>
        </pc:spChg>
        <pc:spChg chg="del">
          <ac:chgData name="Nissim Bellahsen" userId="7c9fdfb700380d7b" providerId="LiveId" clId="{BFC4901B-6EFA-034E-B7D8-87B75C0B5FEE}" dt="2022-02-23T23:25:21.857" v="145" actId="478"/>
          <ac:spMkLst>
            <pc:docMk/>
            <pc:sldMk cId="2847921051" sldId="337"/>
            <ac:spMk id="6" creationId="{2BD1DB16-E73A-4145-97A3-01FE43AD86DC}"/>
          </ac:spMkLst>
        </pc:spChg>
      </pc:sldChg>
      <pc:sldChg chg="del">
        <pc:chgData name="Nissim Bellahsen" userId="7c9fdfb700380d7b" providerId="LiveId" clId="{BFC4901B-6EFA-034E-B7D8-87B75C0B5FEE}" dt="2022-02-23T23:18:54.362" v="11" actId="2696"/>
        <pc:sldMkLst>
          <pc:docMk/>
          <pc:sldMk cId="525616223" sldId="338"/>
        </pc:sldMkLst>
      </pc:sldChg>
      <pc:sldChg chg="modSp mod modNotesTx">
        <pc:chgData name="Nissim Bellahsen" userId="7c9fdfb700380d7b" providerId="LiveId" clId="{BFC4901B-6EFA-034E-B7D8-87B75C0B5FEE}" dt="2022-02-23T23:25:35.632" v="149" actId="20577"/>
        <pc:sldMkLst>
          <pc:docMk/>
          <pc:sldMk cId="349137085" sldId="339"/>
        </pc:sldMkLst>
        <pc:spChg chg="mod">
          <ac:chgData name="Nissim Bellahsen" userId="7c9fdfb700380d7b" providerId="LiveId" clId="{BFC4901B-6EFA-034E-B7D8-87B75C0B5FEE}" dt="2022-02-23T23:23:54.338" v="111" actId="20577"/>
          <ac:spMkLst>
            <pc:docMk/>
            <pc:sldMk cId="349137085" sldId="339"/>
            <ac:spMk id="2" creationId="{DCD36876-360F-2D42-8D51-34B41FAD77C9}"/>
          </ac:spMkLst>
        </pc:spChg>
      </pc:sldChg>
      <pc:sldChg chg="modSp mod modNotesTx">
        <pc:chgData name="Nissim Bellahsen" userId="7c9fdfb700380d7b" providerId="LiveId" clId="{BFC4901B-6EFA-034E-B7D8-87B75C0B5FEE}" dt="2022-02-23T23:25:41.976" v="150" actId="20577"/>
        <pc:sldMkLst>
          <pc:docMk/>
          <pc:sldMk cId="693678876" sldId="340"/>
        </pc:sldMkLst>
        <pc:spChg chg="mod">
          <ac:chgData name="Nissim Bellahsen" userId="7c9fdfb700380d7b" providerId="LiveId" clId="{BFC4901B-6EFA-034E-B7D8-87B75C0B5FEE}" dt="2022-02-23T23:23:51.185" v="110" actId="20577"/>
          <ac:spMkLst>
            <pc:docMk/>
            <pc:sldMk cId="693678876" sldId="340"/>
            <ac:spMk id="2" creationId="{DCD36876-360F-2D42-8D51-34B41FAD77C9}"/>
          </ac:spMkLst>
        </pc:spChg>
      </pc:sldChg>
      <pc:sldChg chg="modSp mod">
        <pc:chgData name="Nissim Bellahsen" userId="7c9fdfb700380d7b" providerId="LiveId" clId="{BFC4901B-6EFA-034E-B7D8-87B75C0B5FEE}" dt="2022-02-23T23:23:24.544" v="100" actId="20577"/>
        <pc:sldMkLst>
          <pc:docMk/>
          <pc:sldMk cId="1919817098" sldId="341"/>
        </pc:sldMkLst>
        <pc:spChg chg="mod">
          <ac:chgData name="Nissim Bellahsen" userId="7c9fdfb700380d7b" providerId="LiveId" clId="{BFC4901B-6EFA-034E-B7D8-87B75C0B5FEE}" dt="2022-02-23T23:23:24.544" v="100" actId="20577"/>
          <ac:spMkLst>
            <pc:docMk/>
            <pc:sldMk cId="1919817098" sldId="341"/>
            <ac:spMk id="2" creationId="{DCD36876-360F-2D42-8D51-34B41FAD77C9}"/>
          </ac:spMkLst>
        </pc:spChg>
      </pc:sldChg>
      <pc:sldChg chg="modSp mod">
        <pc:chgData name="Nissim Bellahsen" userId="7c9fdfb700380d7b" providerId="LiveId" clId="{BFC4901B-6EFA-034E-B7D8-87B75C0B5FEE}" dt="2022-02-23T23:23:22.137" v="99" actId="20577"/>
        <pc:sldMkLst>
          <pc:docMk/>
          <pc:sldMk cId="3468600322" sldId="342"/>
        </pc:sldMkLst>
        <pc:spChg chg="mod">
          <ac:chgData name="Nissim Bellahsen" userId="7c9fdfb700380d7b" providerId="LiveId" clId="{BFC4901B-6EFA-034E-B7D8-87B75C0B5FEE}" dt="2022-02-23T23:23:22.137" v="99" actId="20577"/>
          <ac:spMkLst>
            <pc:docMk/>
            <pc:sldMk cId="3468600322" sldId="342"/>
            <ac:spMk id="2" creationId="{DCD36876-360F-2D42-8D51-34B41FAD77C9}"/>
          </ac:spMkLst>
        </pc:spChg>
      </pc:sldChg>
      <pc:sldChg chg="delSp modSp mod modNotesTx">
        <pc:chgData name="Nissim Bellahsen" userId="7c9fdfb700380d7b" providerId="LiveId" clId="{BFC4901B-6EFA-034E-B7D8-87B75C0B5FEE}" dt="2022-02-23T23:26:34.239" v="159" actId="20577"/>
        <pc:sldMkLst>
          <pc:docMk/>
          <pc:sldMk cId="2758420638" sldId="347"/>
        </pc:sldMkLst>
        <pc:spChg chg="mod">
          <ac:chgData name="Nissim Bellahsen" userId="7c9fdfb700380d7b" providerId="LiveId" clId="{BFC4901B-6EFA-034E-B7D8-87B75C0B5FEE}" dt="2022-02-23T23:23:19.239" v="98" actId="20577"/>
          <ac:spMkLst>
            <pc:docMk/>
            <pc:sldMk cId="2758420638" sldId="347"/>
            <ac:spMk id="2" creationId="{DCD36876-360F-2D42-8D51-34B41FAD77C9}"/>
          </ac:spMkLst>
        </pc:spChg>
        <pc:spChg chg="del">
          <ac:chgData name="Nissim Bellahsen" userId="7c9fdfb700380d7b" providerId="LiveId" clId="{BFC4901B-6EFA-034E-B7D8-87B75C0B5FEE}" dt="2022-02-23T23:26:29.413" v="158" actId="478"/>
          <ac:spMkLst>
            <pc:docMk/>
            <pc:sldMk cId="2758420638" sldId="347"/>
            <ac:spMk id="6" creationId="{CEDB9805-64CC-A34D-B31E-8C2113A49342}"/>
          </ac:spMkLst>
        </pc:spChg>
      </pc:sldChg>
      <pc:sldChg chg="modSp mod modNotesTx">
        <pc:chgData name="Nissim Bellahsen" userId="7c9fdfb700380d7b" providerId="LiveId" clId="{BFC4901B-6EFA-034E-B7D8-87B75C0B5FEE}" dt="2022-02-23T23:25:45.589" v="151" actId="20577"/>
        <pc:sldMkLst>
          <pc:docMk/>
          <pc:sldMk cId="3969315982" sldId="349"/>
        </pc:sldMkLst>
        <pc:spChg chg="mod">
          <ac:chgData name="Nissim Bellahsen" userId="7c9fdfb700380d7b" providerId="LiveId" clId="{BFC4901B-6EFA-034E-B7D8-87B75C0B5FEE}" dt="2022-02-23T23:23:49.319" v="109" actId="20577"/>
          <ac:spMkLst>
            <pc:docMk/>
            <pc:sldMk cId="3969315982" sldId="349"/>
            <ac:spMk id="2" creationId="{DCD36876-360F-2D42-8D51-34B41FAD77C9}"/>
          </ac:spMkLst>
        </pc:spChg>
      </pc:sldChg>
      <pc:sldChg chg="modSp mod">
        <pc:chgData name="Nissim Bellahsen" userId="7c9fdfb700380d7b" providerId="LiveId" clId="{BFC4901B-6EFA-034E-B7D8-87B75C0B5FEE}" dt="2022-02-23T23:23:46.483" v="108" actId="20577"/>
        <pc:sldMkLst>
          <pc:docMk/>
          <pc:sldMk cId="348333991" sldId="350"/>
        </pc:sldMkLst>
        <pc:spChg chg="mod">
          <ac:chgData name="Nissim Bellahsen" userId="7c9fdfb700380d7b" providerId="LiveId" clId="{BFC4901B-6EFA-034E-B7D8-87B75C0B5FEE}" dt="2022-02-23T23:23:46.483" v="108" actId="20577"/>
          <ac:spMkLst>
            <pc:docMk/>
            <pc:sldMk cId="348333991" sldId="350"/>
            <ac:spMk id="2" creationId="{DCD36876-360F-2D42-8D51-34B41FAD77C9}"/>
          </ac:spMkLst>
        </pc:spChg>
      </pc:sldChg>
      <pc:sldChg chg="modSp mod">
        <pc:chgData name="Nissim Bellahsen" userId="7c9fdfb700380d7b" providerId="LiveId" clId="{BFC4901B-6EFA-034E-B7D8-87B75C0B5FEE}" dt="2022-02-23T23:23:44.574" v="107" actId="20577"/>
        <pc:sldMkLst>
          <pc:docMk/>
          <pc:sldMk cId="1332779605" sldId="351"/>
        </pc:sldMkLst>
        <pc:spChg chg="mod">
          <ac:chgData name="Nissim Bellahsen" userId="7c9fdfb700380d7b" providerId="LiveId" clId="{BFC4901B-6EFA-034E-B7D8-87B75C0B5FEE}" dt="2022-02-23T23:23:44.574" v="107" actId="20577"/>
          <ac:spMkLst>
            <pc:docMk/>
            <pc:sldMk cId="1332779605" sldId="351"/>
            <ac:spMk id="2" creationId="{DCD36876-360F-2D42-8D51-34B41FAD77C9}"/>
          </ac:spMkLst>
        </pc:spChg>
      </pc:sldChg>
      <pc:sldChg chg="modSp mod modNotesTx">
        <pc:chgData name="Nissim Bellahsen" userId="7c9fdfb700380d7b" providerId="LiveId" clId="{BFC4901B-6EFA-034E-B7D8-87B75C0B5FEE}" dt="2022-02-23T23:26:03.153" v="152" actId="20577"/>
        <pc:sldMkLst>
          <pc:docMk/>
          <pc:sldMk cId="596301172" sldId="352"/>
        </pc:sldMkLst>
        <pc:spChg chg="mod">
          <ac:chgData name="Nissim Bellahsen" userId="7c9fdfb700380d7b" providerId="LiveId" clId="{BFC4901B-6EFA-034E-B7D8-87B75C0B5FEE}" dt="2022-02-23T23:23:41.699" v="106" actId="20577"/>
          <ac:spMkLst>
            <pc:docMk/>
            <pc:sldMk cId="596301172" sldId="352"/>
            <ac:spMk id="2" creationId="{DCD36876-360F-2D42-8D51-34B41FAD77C9}"/>
          </ac:spMkLst>
        </pc:spChg>
      </pc:sldChg>
      <pc:sldChg chg="modSp mod modNotesTx">
        <pc:chgData name="Nissim Bellahsen" userId="7c9fdfb700380d7b" providerId="LiveId" clId="{BFC4901B-6EFA-034E-B7D8-87B75C0B5FEE}" dt="2022-02-23T23:26:07.040" v="153" actId="20577"/>
        <pc:sldMkLst>
          <pc:docMk/>
          <pc:sldMk cId="1095154331" sldId="353"/>
        </pc:sldMkLst>
        <pc:spChg chg="mod">
          <ac:chgData name="Nissim Bellahsen" userId="7c9fdfb700380d7b" providerId="LiveId" clId="{BFC4901B-6EFA-034E-B7D8-87B75C0B5FEE}" dt="2022-02-23T23:23:38.960" v="105" actId="20577"/>
          <ac:spMkLst>
            <pc:docMk/>
            <pc:sldMk cId="1095154331" sldId="353"/>
            <ac:spMk id="2" creationId="{DCD36876-360F-2D42-8D51-34B41FAD77C9}"/>
          </ac:spMkLst>
        </pc:spChg>
      </pc:sldChg>
      <pc:sldChg chg="modSp mod modNotesTx">
        <pc:chgData name="Nissim Bellahsen" userId="7c9fdfb700380d7b" providerId="LiveId" clId="{BFC4901B-6EFA-034E-B7D8-87B75C0B5FEE}" dt="2022-02-23T23:26:11.017" v="154" actId="20577"/>
        <pc:sldMkLst>
          <pc:docMk/>
          <pc:sldMk cId="1604178076" sldId="354"/>
        </pc:sldMkLst>
        <pc:spChg chg="mod">
          <ac:chgData name="Nissim Bellahsen" userId="7c9fdfb700380d7b" providerId="LiveId" clId="{BFC4901B-6EFA-034E-B7D8-87B75C0B5FEE}" dt="2022-02-23T23:23:35.654" v="104" actId="20577"/>
          <ac:spMkLst>
            <pc:docMk/>
            <pc:sldMk cId="1604178076" sldId="354"/>
            <ac:spMk id="2" creationId="{DCD36876-360F-2D42-8D51-34B41FAD77C9}"/>
          </ac:spMkLst>
        </pc:spChg>
      </pc:sldChg>
      <pc:sldChg chg="modSp mod modNotesTx">
        <pc:chgData name="Nissim Bellahsen" userId="7c9fdfb700380d7b" providerId="LiveId" clId="{BFC4901B-6EFA-034E-B7D8-87B75C0B5FEE}" dt="2022-02-23T23:26:17.059" v="155" actId="20577"/>
        <pc:sldMkLst>
          <pc:docMk/>
          <pc:sldMk cId="1692012393" sldId="355"/>
        </pc:sldMkLst>
        <pc:spChg chg="mod">
          <ac:chgData name="Nissim Bellahsen" userId="7c9fdfb700380d7b" providerId="LiveId" clId="{BFC4901B-6EFA-034E-B7D8-87B75C0B5FEE}" dt="2022-02-23T23:23:32.951" v="103" actId="20577"/>
          <ac:spMkLst>
            <pc:docMk/>
            <pc:sldMk cId="1692012393" sldId="355"/>
            <ac:spMk id="2" creationId="{DCD36876-360F-2D42-8D51-34B41FAD77C9}"/>
          </ac:spMkLst>
        </pc:spChg>
      </pc:sldChg>
      <pc:sldChg chg="modSp mod modNotesTx">
        <pc:chgData name="Nissim Bellahsen" userId="7c9fdfb700380d7b" providerId="LiveId" clId="{BFC4901B-6EFA-034E-B7D8-87B75C0B5FEE}" dt="2022-02-23T23:26:19.566" v="156" actId="20577"/>
        <pc:sldMkLst>
          <pc:docMk/>
          <pc:sldMk cId="3993869347" sldId="356"/>
        </pc:sldMkLst>
        <pc:spChg chg="mod">
          <ac:chgData name="Nissim Bellahsen" userId="7c9fdfb700380d7b" providerId="LiveId" clId="{BFC4901B-6EFA-034E-B7D8-87B75C0B5FEE}" dt="2022-02-23T23:23:30.148" v="102" actId="20577"/>
          <ac:spMkLst>
            <pc:docMk/>
            <pc:sldMk cId="3993869347" sldId="356"/>
            <ac:spMk id="2" creationId="{DCD36876-360F-2D42-8D51-34B41FAD77C9}"/>
          </ac:spMkLst>
        </pc:spChg>
      </pc:sldChg>
      <pc:sldChg chg="modSp mod modNotesTx">
        <pc:chgData name="Nissim Bellahsen" userId="7c9fdfb700380d7b" providerId="LiveId" clId="{BFC4901B-6EFA-034E-B7D8-87B75C0B5FEE}" dt="2022-02-23T23:26:22.947" v="157" actId="20577"/>
        <pc:sldMkLst>
          <pc:docMk/>
          <pc:sldMk cId="2296873850" sldId="357"/>
        </pc:sldMkLst>
        <pc:spChg chg="mod">
          <ac:chgData name="Nissim Bellahsen" userId="7c9fdfb700380d7b" providerId="LiveId" clId="{BFC4901B-6EFA-034E-B7D8-87B75C0B5FEE}" dt="2022-02-23T23:23:28.071" v="101" actId="20577"/>
          <ac:spMkLst>
            <pc:docMk/>
            <pc:sldMk cId="2296873850" sldId="357"/>
            <ac:spMk id="2" creationId="{DCD36876-360F-2D42-8D51-34B41FAD77C9}"/>
          </ac:spMkLst>
        </pc:spChg>
      </pc:sldChg>
      <pc:sldChg chg="del">
        <pc:chgData name="Nissim Bellahsen" userId="7c9fdfb700380d7b" providerId="LiveId" clId="{BFC4901B-6EFA-034E-B7D8-87B75C0B5FEE}" dt="2022-02-23T23:19:00.403" v="12" actId="2696"/>
        <pc:sldMkLst>
          <pc:docMk/>
          <pc:sldMk cId="3626730535" sldId="358"/>
        </pc:sldMkLst>
      </pc:sldChg>
      <pc:sldChg chg="del">
        <pc:chgData name="Nissim Bellahsen" userId="7c9fdfb700380d7b" providerId="LiveId" clId="{BFC4901B-6EFA-034E-B7D8-87B75C0B5FEE}" dt="2022-02-23T23:19:03.583" v="13" actId="2696"/>
        <pc:sldMkLst>
          <pc:docMk/>
          <pc:sldMk cId="1804116136" sldId="359"/>
        </pc:sldMkLst>
      </pc:sldChg>
      <pc:sldChg chg="modSp mod modNotesTx">
        <pc:chgData name="Nissim Bellahsen" userId="7c9fdfb700380d7b" providerId="LiveId" clId="{BFC4901B-6EFA-034E-B7D8-87B75C0B5FEE}" dt="2022-02-23T23:26:40.800" v="161" actId="20577"/>
        <pc:sldMkLst>
          <pc:docMk/>
          <pc:sldMk cId="1068295850" sldId="361"/>
        </pc:sldMkLst>
        <pc:spChg chg="mod">
          <ac:chgData name="Nissim Bellahsen" userId="7c9fdfb700380d7b" providerId="LiveId" clId="{BFC4901B-6EFA-034E-B7D8-87B75C0B5FEE}" dt="2022-02-23T23:23:17.189" v="97" actId="20577"/>
          <ac:spMkLst>
            <pc:docMk/>
            <pc:sldMk cId="1068295850" sldId="361"/>
            <ac:spMk id="2" creationId="{DCD36876-360F-2D42-8D51-34B41FAD77C9}"/>
          </ac:spMkLst>
        </pc:spChg>
      </pc:sldChg>
      <pc:sldChg chg="addSp delSp modSp mod modNotesTx">
        <pc:chgData name="Nissim Bellahsen" userId="7c9fdfb700380d7b" providerId="LiveId" clId="{BFC4901B-6EFA-034E-B7D8-87B75C0B5FEE}" dt="2022-02-23T23:26:44.258" v="162" actId="20577"/>
        <pc:sldMkLst>
          <pc:docMk/>
          <pc:sldMk cId="2738349422" sldId="362"/>
        </pc:sldMkLst>
        <pc:spChg chg="mod">
          <ac:chgData name="Nissim Bellahsen" userId="7c9fdfb700380d7b" providerId="LiveId" clId="{BFC4901B-6EFA-034E-B7D8-87B75C0B5FEE}" dt="2022-02-23T23:23:14.274" v="94" actId="20577"/>
          <ac:spMkLst>
            <pc:docMk/>
            <pc:sldMk cId="2738349422" sldId="362"/>
            <ac:spMk id="2" creationId="{DCD36876-360F-2D42-8D51-34B41FAD77C9}"/>
          </ac:spMkLst>
        </pc:spChg>
        <pc:spChg chg="add del mod">
          <ac:chgData name="Nissim Bellahsen" userId="7c9fdfb700380d7b" providerId="LiveId" clId="{BFC4901B-6EFA-034E-B7D8-87B75C0B5FEE}" dt="2022-02-23T23:23:16.205" v="96"/>
          <ac:spMkLst>
            <pc:docMk/>
            <pc:sldMk cId="2738349422" sldId="362"/>
            <ac:spMk id="5" creationId="{82DD9BD2-7424-E04B-B027-E78EE17E2CF1}"/>
          </ac:spMkLst>
        </pc:spChg>
      </pc:sldChg>
      <pc:sldChg chg="modSp mod modNotesTx">
        <pc:chgData name="Nissim Bellahsen" userId="7c9fdfb700380d7b" providerId="LiveId" clId="{BFC4901B-6EFA-034E-B7D8-87B75C0B5FEE}" dt="2022-02-23T23:23:00.145" v="85" actId="20577"/>
        <pc:sldMkLst>
          <pc:docMk/>
          <pc:sldMk cId="4200638293" sldId="363"/>
        </pc:sldMkLst>
        <pc:spChg chg="mod">
          <ac:chgData name="Nissim Bellahsen" userId="7c9fdfb700380d7b" providerId="LiveId" clId="{BFC4901B-6EFA-034E-B7D8-87B75C0B5FEE}" dt="2022-02-23T23:22:56.788" v="84" actId="20577"/>
          <ac:spMkLst>
            <pc:docMk/>
            <pc:sldMk cId="4200638293" sldId="363"/>
            <ac:spMk id="2" creationId="{DCD36876-360F-2D42-8D51-34B41FAD77C9}"/>
          </ac:spMkLst>
        </pc:spChg>
      </pc:sldChg>
      <pc:sldChg chg="modSp mod modNotesTx">
        <pc:chgData name="Nissim Bellahsen" userId="7c9fdfb700380d7b" providerId="LiveId" clId="{BFC4901B-6EFA-034E-B7D8-87B75C0B5FEE}" dt="2022-02-23T23:26:49.640" v="163" actId="20577"/>
        <pc:sldMkLst>
          <pc:docMk/>
          <pc:sldMk cId="3943348796" sldId="364"/>
        </pc:sldMkLst>
        <pc:spChg chg="mod">
          <ac:chgData name="Nissim Bellahsen" userId="7c9fdfb700380d7b" providerId="LiveId" clId="{BFC4901B-6EFA-034E-B7D8-87B75C0B5FEE}" dt="2022-02-23T23:23:10.897" v="92" actId="20577"/>
          <ac:spMkLst>
            <pc:docMk/>
            <pc:sldMk cId="3943348796" sldId="364"/>
            <ac:spMk id="2" creationId="{DCD36876-360F-2D42-8D51-34B41FAD77C9}"/>
          </ac:spMkLst>
        </pc:spChg>
      </pc:sldChg>
      <pc:sldChg chg="modSp mod modNotesTx">
        <pc:chgData name="Nissim Bellahsen" userId="7c9fdfb700380d7b" providerId="LiveId" clId="{BFC4901B-6EFA-034E-B7D8-87B75C0B5FEE}" dt="2022-02-23T23:26:54.129" v="164" actId="20577"/>
        <pc:sldMkLst>
          <pc:docMk/>
          <pc:sldMk cId="1053762461" sldId="365"/>
        </pc:sldMkLst>
        <pc:spChg chg="mod">
          <ac:chgData name="Nissim Bellahsen" userId="7c9fdfb700380d7b" providerId="LiveId" clId="{BFC4901B-6EFA-034E-B7D8-87B75C0B5FEE}" dt="2022-02-23T23:23:09.020" v="91" actId="20577"/>
          <ac:spMkLst>
            <pc:docMk/>
            <pc:sldMk cId="1053762461" sldId="365"/>
            <ac:spMk id="2" creationId="{DCD36876-360F-2D42-8D51-34B41FAD77C9}"/>
          </ac:spMkLst>
        </pc:spChg>
      </pc:sldChg>
      <pc:sldChg chg="addSp delSp modSp mod modNotesTx">
        <pc:chgData name="Nissim Bellahsen" userId="7c9fdfb700380d7b" providerId="LiveId" clId="{BFC4901B-6EFA-034E-B7D8-87B75C0B5FEE}" dt="2022-02-23T23:26:58.605" v="165" actId="20577"/>
        <pc:sldMkLst>
          <pc:docMk/>
          <pc:sldMk cId="3944841331" sldId="366"/>
        </pc:sldMkLst>
        <pc:spChg chg="mod">
          <ac:chgData name="Nissim Bellahsen" userId="7c9fdfb700380d7b" providerId="LiveId" clId="{BFC4901B-6EFA-034E-B7D8-87B75C0B5FEE}" dt="2022-02-23T23:23:05.979" v="88" actId="20577"/>
          <ac:spMkLst>
            <pc:docMk/>
            <pc:sldMk cId="3944841331" sldId="366"/>
            <ac:spMk id="2" creationId="{DCD36876-360F-2D42-8D51-34B41FAD77C9}"/>
          </ac:spMkLst>
        </pc:spChg>
        <pc:spChg chg="add del mod">
          <ac:chgData name="Nissim Bellahsen" userId="7c9fdfb700380d7b" providerId="LiveId" clId="{BFC4901B-6EFA-034E-B7D8-87B75C0B5FEE}" dt="2022-02-23T23:23:07.707" v="90"/>
          <ac:spMkLst>
            <pc:docMk/>
            <pc:sldMk cId="3944841331" sldId="366"/>
            <ac:spMk id="5" creationId="{A7E40BB7-6601-0947-9599-D120F0DA725B}"/>
          </ac:spMkLst>
        </pc:spChg>
      </pc:sldChg>
      <pc:sldChg chg="modSp mod modNotesTx">
        <pc:chgData name="Nissim Bellahsen" userId="7c9fdfb700380d7b" providerId="LiveId" clId="{BFC4901B-6EFA-034E-B7D8-87B75C0B5FEE}" dt="2022-02-23T23:27:04.477" v="166" actId="20577"/>
        <pc:sldMkLst>
          <pc:docMk/>
          <pc:sldMk cId="4023330913" sldId="367"/>
        </pc:sldMkLst>
        <pc:spChg chg="mod">
          <ac:chgData name="Nissim Bellahsen" userId="7c9fdfb700380d7b" providerId="LiveId" clId="{BFC4901B-6EFA-034E-B7D8-87B75C0B5FEE}" dt="2022-02-23T23:23:03.212" v="86" actId="20577"/>
          <ac:spMkLst>
            <pc:docMk/>
            <pc:sldMk cId="4023330913" sldId="367"/>
            <ac:spMk id="2" creationId="{DCD36876-360F-2D42-8D51-34B41FAD77C9}"/>
          </ac:spMkLst>
        </pc:spChg>
      </pc:sldChg>
      <pc:sldChg chg="modSp mod modNotesTx">
        <pc:chgData name="Nissim Bellahsen" userId="7c9fdfb700380d7b" providerId="LiveId" clId="{BFC4901B-6EFA-034E-B7D8-87B75C0B5FEE}" dt="2022-02-23T23:22:51.742" v="83" actId="20577"/>
        <pc:sldMkLst>
          <pc:docMk/>
          <pc:sldMk cId="3316468804" sldId="368"/>
        </pc:sldMkLst>
        <pc:spChg chg="mod">
          <ac:chgData name="Nissim Bellahsen" userId="7c9fdfb700380d7b" providerId="LiveId" clId="{BFC4901B-6EFA-034E-B7D8-87B75C0B5FEE}" dt="2022-02-23T23:22:48.134" v="82" actId="20577"/>
          <ac:spMkLst>
            <pc:docMk/>
            <pc:sldMk cId="3316468804" sldId="368"/>
            <ac:spMk id="2" creationId="{DCD36876-360F-2D42-8D51-34B41FAD77C9}"/>
          </ac:spMkLst>
        </pc:spChg>
      </pc:sldChg>
      <pc:sldChg chg="modSp mod modNotesTx">
        <pc:chgData name="Nissim Bellahsen" userId="7c9fdfb700380d7b" providerId="LiveId" clId="{BFC4901B-6EFA-034E-B7D8-87B75C0B5FEE}" dt="2022-02-23T23:22:45.710" v="81" actId="20577"/>
        <pc:sldMkLst>
          <pc:docMk/>
          <pc:sldMk cId="3959907000" sldId="369"/>
        </pc:sldMkLst>
        <pc:spChg chg="mod">
          <ac:chgData name="Nissim Bellahsen" userId="7c9fdfb700380d7b" providerId="LiveId" clId="{BFC4901B-6EFA-034E-B7D8-87B75C0B5FEE}" dt="2022-02-23T23:22:42.315" v="80" actId="20577"/>
          <ac:spMkLst>
            <pc:docMk/>
            <pc:sldMk cId="3959907000" sldId="369"/>
            <ac:spMk id="2" creationId="{DCD36876-360F-2D42-8D51-34B41FAD77C9}"/>
          </ac:spMkLst>
        </pc:spChg>
      </pc:sldChg>
      <pc:sldChg chg="addSp delSp modSp mod modNotesTx">
        <pc:chgData name="Nissim Bellahsen" userId="7c9fdfb700380d7b" providerId="LiveId" clId="{BFC4901B-6EFA-034E-B7D8-87B75C0B5FEE}" dt="2022-02-23T23:22:20.850" v="73"/>
        <pc:sldMkLst>
          <pc:docMk/>
          <pc:sldMk cId="3100886647" sldId="370"/>
        </pc:sldMkLst>
        <pc:spChg chg="mod">
          <ac:chgData name="Nissim Bellahsen" userId="7c9fdfb700380d7b" providerId="LiveId" clId="{BFC4901B-6EFA-034E-B7D8-87B75C0B5FEE}" dt="2022-02-23T23:22:15.795" v="70" actId="20577"/>
          <ac:spMkLst>
            <pc:docMk/>
            <pc:sldMk cId="3100886647" sldId="370"/>
            <ac:spMk id="2" creationId="{DCD36876-360F-2D42-8D51-34B41FAD77C9}"/>
          </ac:spMkLst>
        </pc:spChg>
        <pc:spChg chg="add del mod">
          <ac:chgData name="Nissim Bellahsen" userId="7c9fdfb700380d7b" providerId="LiveId" clId="{BFC4901B-6EFA-034E-B7D8-87B75C0B5FEE}" dt="2022-02-23T23:22:20.850" v="73"/>
          <ac:spMkLst>
            <pc:docMk/>
            <pc:sldMk cId="3100886647" sldId="370"/>
            <ac:spMk id="5" creationId="{998FC771-1D9E-284E-B7C0-3C6ABFA9646E}"/>
          </ac:spMkLst>
        </pc:spChg>
      </pc:sldChg>
      <pc:sldChg chg="modSp mod modNotesTx">
        <pc:chgData name="Nissim Bellahsen" userId="7c9fdfb700380d7b" providerId="LiveId" clId="{BFC4901B-6EFA-034E-B7D8-87B75C0B5FEE}" dt="2022-02-23T23:22:12.793" v="68" actId="20577"/>
        <pc:sldMkLst>
          <pc:docMk/>
          <pc:sldMk cId="1048458777" sldId="372"/>
        </pc:sldMkLst>
        <pc:spChg chg="mod">
          <ac:chgData name="Nissim Bellahsen" userId="7c9fdfb700380d7b" providerId="LiveId" clId="{BFC4901B-6EFA-034E-B7D8-87B75C0B5FEE}" dt="2022-02-23T23:22:10.134" v="67" actId="20577"/>
          <ac:spMkLst>
            <pc:docMk/>
            <pc:sldMk cId="1048458777" sldId="372"/>
            <ac:spMk id="2" creationId="{DCD36876-360F-2D42-8D51-34B41FAD77C9}"/>
          </ac:spMkLst>
        </pc:spChg>
      </pc:sldChg>
      <pc:sldChg chg="modSp mod modNotesTx">
        <pc:chgData name="Nissim Bellahsen" userId="7c9fdfb700380d7b" providerId="LiveId" clId="{BFC4901B-6EFA-034E-B7D8-87B75C0B5FEE}" dt="2022-02-23T23:22:39.278" v="79" actId="20577"/>
        <pc:sldMkLst>
          <pc:docMk/>
          <pc:sldMk cId="234214153" sldId="373"/>
        </pc:sldMkLst>
        <pc:spChg chg="mod">
          <ac:chgData name="Nissim Bellahsen" userId="7c9fdfb700380d7b" providerId="LiveId" clId="{BFC4901B-6EFA-034E-B7D8-87B75C0B5FEE}" dt="2022-02-23T23:22:32.431" v="78" actId="20577"/>
          <ac:spMkLst>
            <pc:docMk/>
            <pc:sldMk cId="234214153" sldId="373"/>
            <ac:spMk id="2" creationId="{DCD36876-360F-2D42-8D51-34B41FAD77C9}"/>
          </ac:spMkLst>
        </pc:spChg>
      </pc:sldChg>
      <pc:sldChg chg="modSp mod">
        <pc:chgData name="Nissim Bellahsen" userId="7c9fdfb700380d7b" providerId="LiveId" clId="{BFC4901B-6EFA-034E-B7D8-87B75C0B5FEE}" dt="2022-02-23T23:21:55.002" v="62" actId="20577"/>
        <pc:sldMkLst>
          <pc:docMk/>
          <pc:sldMk cId="3266650194" sldId="374"/>
        </pc:sldMkLst>
        <pc:spChg chg="mod">
          <ac:chgData name="Nissim Bellahsen" userId="7c9fdfb700380d7b" providerId="LiveId" clId="{BFC4901B-6EFA-034E-B7D8-87B75C0B5FEE}" dt="2022-02-23T23:21:55.002" v="62" actId="20577"/>
          <ac:spMkLst>
            <pc:docMk/>
            <pc:sldMk cId="3266650194" sldId="374"/>
            <ac:spMk id="2" creationId="{DCD36876-360F-2D42-8D51-34B41FAD77C9}"/>
          </ac:spMkLst>
        </pc:spChg>
      </pc:sldChg>
      <pc:sldChg chg="modSp mod">
        <pc:chgData name="Nissim Bellahsen" userId="7c9fdfb700380d7b" providerId="LiveId" clId="{BFC4901B-6EFA-034E-B7D8-87B75C0B5FEE}" dt="2022-02-23T23:21:51.538" v="61" actId="20577"/>
        <pc:sldMkLst>
          <pc:docMk/>
          <pc:sldMk cId="4186778643" sldId="375"/>
        </pc:sldMkLst>
        <pc:spChg chg="mod">
          <ac:chgData name="Nissim Bellahsen" userId="7c9fdfb700380d7b" providerId="LiveId" clId="{BFC4901B-6EFA-034E-B7D8-87B75C0B5FEE}" dt="2022-02-23T23:21:51.538" v="61" actId="20577"/>
          <ac:spMkLst>
            <pc:docMk/>
            <pc:sldMk cId="4186778643" sldId="375"/>
            <ac:spMk id="2" creationId="{DCD36876-360F-2D42-8D51-34B41FAD77C9}"/>
          </ac:spMkLst>
        </pc:spChg>
      </pc:sldChg>
      <pc:sldChg chg="modSp mod modNotesTx">
        <pc:chgData name="Nissim Bellahsen" userId="7c9fdfb700380d7b" providerId="LiveId" clId="{BFC4901B-6EFA-034E-B7D8-87B75C0B5FEE}" dt="2022-02-23T23:21:41.736" v="55" actId="20577"/>
        <pc:sldMkLst>
          <pc:docMk/>
          <pc:sldMk cId="4002117192" sldId="376"/>
        </pc:sldMkLst>
        <pc:spChg chg="mod">
          <ac:chgData name="Nissim Bellahsen" userId="7c9fdfb700380d7b" providerId="LiveId" clId="{BFC4901B-6EFA-034E-B7D8-87B75C0B5FEE}" dt="2022-02-23T23:21:41.736" v="55" actId="20577"/>
          <ac:spMkLst>
            <pc:docMk/>
            <pc:sldMk cId="4002117192" sldId="376"/>
            <ac:spMk id="2" creationId="{DCD36876-360F-2D42-8D51-34B41FAD77C9}"/>
          </ac:spMkLst>
        </pc:spChg>
      </pc:sldChg>
      <pc:sldChg chg="addSp delSp modSp mod modNotesTx">
        <pc:chgData name="Nissim Bellahsen" userId="7c9fdfb700380d7b" providerId="LiveId" clId="{BFC4901B-6EFA-034E-B7D8-87B75C0B5FEE}" dt="2022-02-23T23:20:48.323" v="39"/>
        <pc:sldMkLst>
          <pc:docMk/>
          <pc:sldMk cId="1912715342" sldId="377"/>
        </pc:sldMkLst>
        <pc:spChg chg="mod">
          <ac:chgData name="Nissim Bellahsen" userId="7c9fdfb700380d7b" providerId="LiveId" clId="{BFC4901B-6EFA-034E-B7D8-87B75C0B5FEE}" dt="2022-02-23T23:20:43.800" v="36" actId="20577"/>
          <ac:spMkLst>
            <pc:docMk/>
            <pc:sldMk cId="1912715342" sldId="377"/>
            <ac:spMk id="2" creationId="{DCD36876-360F-2D42-8D51-34B41FAD77C9}"/>
          </ac:spMkLst>
        </pc:spChg>
        <pc:spChg chg="add del mod">
          <ac:chgData name="Nissim Bellahsen" userId="7c9fdfb700380d7b" providerId="LiveId" clId="{BFC4901B-6EFA-034E-B7D8-87B75C0B5FEE}" dt="2022-02-23T23:20:48.323" v="39"/>
          <ac:spMkLst>
            <pc:docMk/>
            <pc:sldMk cId="1912715342" sldId="377"/>
            <ac:spMk id="5" creationId="{E26B7BCF-A30B-A548-B804-503465ED1656}"/>
          </ac:spMkLst>
        </pc:spChg>
      </pc:sldChg>
      <pc:sldChg chg="modNotesTx">
        <pc:chgData name="Nissim Bellahsen" userId="7c9fdfb700380d7b" providerId="LiveId" clId="{BFC4901B-6EFA-034E-B7D8-87B75C0B5FEE}" dt="2022-02-23T23:19:51.370" v="18" actId="20577"/>
        <pc:sldMkLst>
          <pc:docMk/>
          <pc:sldMk cId="1783695563" sldId="378"/>
        </pc:sldMkLst>
      </pc:sldChg>
      <pc:sldChg chg="modSp mod">
        <pc:chgData name="Nissim Bellahsen" userId="7c9fdfb700380d7b" providerId="LiveId" clId="{BFC4901B-6EFA-034E-B7D8-87B75C0B5FEE}" dt="2022-02-23T23:20:04.410" v="21" actId="20577"/>
        <pc:sldMkLst>
          <pc:docMk/>
          <pc:sldMk cId="460092978" sldId="379"/>
        </pc:sldMkLst>
        <pc:spChg chg="mod">
          <ac:chgData name="Nissim Bellahsen" userId="7c9fdfb700380d7b" providerId="LiveId" clId="{BFC4901B-6EFA-034E-B7D8-87B75C0B5FEE}" dt="2022-02-23T23:20:04.410" v="21" actId="20577"/>
          <ac:spMkLst>
            <pc:docMk/>
            <pc:sldMk cId="460092978" sldId="379"/>
            <ac:spMk id="2" creationId="{DCD36876-360F-2D42-8D51-34B41FAD77C9}"/>
          </ac:spMkLst>
        </pc:spChg>
      </pc:sldChg>
      <pc:sldChg chg="modSp mod modNotesTx">
        <pc:chgData name="Nissim Bellahsen" userId="7c9fdfb700380d7b" providerId="LiveId" clId="{BFC4901B-6EFA-034E-B7D8-87B75C0B5FEE}" dt="2022-02-23T23:22:29.711" v="77" actId="20577"/>
        <pc:sldMkLst>
          <pc:docMk/>
          <pc:sldMk cId="3388249431" sldId="380"/>
        </pc:sldMkLst>
        <pc:spChg chg="mod">
          <ac:chgData name="Nissim Bellahsen" userId="7c9fdfb700380d7b" providerId="LiveId" clId="{BFC4901B-6EFA-034E-B7D8-87B75C0B5FEE}" dt="2022-02-23T23:22:29.711" v="77" actId="20577"/>
          <ac:spMkLst>
            <pc:docMk/>
            <pc:sldMk cId="3388249431" sldId="380"/>
            <ac:spMk id="2" creationId="{DCD36876-360F-2D42-8D51-34B41FAD77C9}"/>
          </ac:spMkLst>
        </pc:spChg>
      </pc:sldChg>
      <pc:sldChg chg="modSp mod modNotesTx">
        <pc:chgData name="Nissim Bellahsen" userId="7c9fdfb700380d7b" providerId="LiveId" clId="{BFC4901B-6EFA-034E-B7D8-87B75C0B5FEE}" dt="2022-02-23T23:22:23.961" v="75" actId="20577"/>
        <pc:sldMkLst>
          <pc:docMk/>
          <pc:sldMk cId="2025362759" sldId="381"/>
        </pc:sldMkLst>
        <pc:spChg chg="mod">
          <ac:chgData name="Nissim Bellahsen" userId="7c9fdfb700380d7b" providerId="LiveId" clId="{BFC4901B-6EFA-034E-B7D8-87B75C0B5FEE}" dt="2022-02-23T23:22:21.687" v="74" actId="20577"/>
          <ac:spMkLst>
            <pc:docMk/>
            <pc:sldMk cId="2025362759" sldId="381"/>
            <ac:spMk id="2" creationId="{DCD36876-360F-2D42-8D51-34B41FAD77C9}"/>
          </ac:spMkLst>
        </pc:spChg>
      </pc:sldChg>
      <pc:sldChg chg="modSp mod modNotesTx">
        <pc:chgData name="Nissim Bellahsen" userId="7c9fdfb700380d7b" providerId="LiveId" clId="{BFC4901B-6EFA-034E-B7D8-87B75C0B5FEE}" dt="2022-02-23T23:22:06.593" v="66" actId="20577"/>
        <pc:sldMkLst>
          <pc:docMk/>
          <pc:sldMk cId="3587871335" sldId="382"/>
        </pc:sldMkLst>
        <pc:spChg chg="mod">
          <ac:chgData name="Nissim Bellahsen" userId="7c9fdfb700380d7b" providerId="LiveId" clId="{BFC4901B-6EFA-034E-B7D8-87B75C0B5FEE}" dt="2022-02-23T23:22:03.422" v="65" actId="20577"/>
          <ac:spMkLst>
            <pc:docMk/>
            <pc:sldMk cId="3587871335" sldId="382"/>
            <ac:spMk id="2" creationId="{DCD36876-360F-2D42-8D51-34B41FAD77C9}"/>
          </ac:spMkLst>
        </pc:spChg>
      </pc:sldChg>
      <pc:sldChg chg="modSp mod modNotesTx">
        <pc:chgData name="Nissim Bellahsen" userId="7c9fdfb700380d7b" providerId="LiveId" clId="{BFC4901B-6EFA-034E-B7D8-87B75C0B5FEE}" dt="2022-02-23T23:22:00.465" v="64" actId="20577"/>
        <pc:sldMkLst>
          <pc:docMk/>
          <pc:sldMk cId="3914918808" sldId="383"/>
        </pc:sldMkLst>
        <pc:spChg chg="mod">
          <ac:chgData name="Nissim Bellahsen" userId="7c9fdfb700380d7b" providerId="LiveId" clId="{BFC4901B-6EFA-034E-B7D8-87B75C0B5FEE}" dt="2022-02-23T23:21:57.904" v="63" actId="20577"/>
          <ac:spMkLst>
            <pc:docMk/>
            <pc:sldMk cId="3914918808" sldId="383"/>
            <ac:spMk id="2" creationId="{DCD36876-360F-2D42-8D51-34B41FAD77C9}"/>
          </ac:spMkLst>
        </pc:spChg>
      </pc:sldChg>
      <pc:sldChg chg="modSp mod">
        <pc:chgData name="Nissim Bellahsen" userId="7c9fdfb700380d7b" providerId="LiveId" clId="{BFC4901B-6EFA-034E-B7D8-87B75C0B5FEE}" dt="2022-02-23T23:21:49.040" v="60" actId="20577"/>
        <pc:sldMkLst>
          <pc:docMk/>
          <pc:sldMk cId="2110250798" sldId="384"/>
        </pc:sldMkLst>
        <pc:spChg chg="mod">
          <ac:chgData name="Nissim Bellahsen" userId="7c9fdfb700380d7b" providerId="LiveId" clId="{BFC4901B-6EFA-034E-B7D8-87B75C0B5FEE}" dt="2022-02-23T23:21:49.040" v="60" actId="20577"/>
          <ac:spMkLst>
            <pc:docMk/>
            <pc:sldMk cId="2110250798" sldId="384"/>
            <ac:spMk id="2" creationId="{DCD36876-360F-2D42-8D51-34B41FAD77C9}"/>
          </ac:spMkLst>
        </pc:spChg>
      </pc:sldChg>
      <pc:sldChg chg="modSp mod modNotesTx">
        <pc:chgData name="Nissim Bellahsen" userId="7c9fdfb700380d7b" providerId="LiveId" clId="{BFC4901B-6EFA-034E-B7D8-87B75C0B5FEE}" dt="2022-02-23T23:21:45.945" v="59" actId="20577"/>
        <pc:sldMkLst>
          <pc:docMk/>
          <pc:sldMk cId="552067614" sldId="385"/>
        </pc:sldMkLst>
        <pc:spChg chg="mod">
          <ac:chgData name="Nissim Bellahsen" userId="7c9fdfb700380d7b" providerId="LiveId" clId="{BFC4901B-6EFA-034E-B7D8-87B75C0B5FEE}" dt="2022-02-23T23:21:43.872" v="58" actId="20577"/>
          <ac:spMkLst>
            <pc:docMk/>
            <pc:sldMk cId="552067614" sldId="385"/>
            <ac:spMk id="2" creationId="{DCD36876-360F-2D42-8D51-34B41FAD77C9}"/>
          </ac:spMkLst>
        </pc:spChg>
      </pc:sldChg>
      <pc:sldChg chg="modSp mod modNotesTx">
        <pc:chgData name="Nissim Bellahsen" userId="7c9fdfb700380d7b" providerId="LiveId" clId="{BFC4901B-6EFA-034E-B7D8-87B75C0B5FEE}" dt="2022-02-23T23:20:58.260" v="42" actId="20577"/>
        <pc:sldMkLst>
          <pc:docMk/>
          <pc:sldMk cId="898182866" sldId="386"/>
        </pc:sldMkLst>
        <pc:spChg chg="mod">
          <ac:chgData name="Nissim Bellahsen" userId="7c9fdfb700380d7b" providerId="LiveId" clId="{BFC4901B-6EFA-034E-B7D8-87B75C0B5FEE}" dt="2022-02-23T23:20:50.402" v="40" actId="20577"/>
          <ac:spMkLst>
            <pc:docMk/>
            <pc:sldMk cId="898182866" sldId="386"/>
            <ac:spMk id="2" creationId="{DCD36876-360F-2D42-8D51-34B41FAD77C9}"/>
          </ac:spMkLst>
        </pc:spChg>
      </pc:sldChg>
      <pc:sldChg chg="addSp delSp modSp mod modNotesTx">
        <pc:chgData name="Nissim Bellahsen" userId="7c9fdfb700380d7b" providerId="LiveId" clId="{BFC4901B-6EFA-034E-B7D8-87B75C0B5FEE}" dt="2022-02-23T23:21:42.389" v="57"/>
        <pc:sldMkLst>
          <pc:docMk/>
          <pc:sldMk cId="1525283857" sldId="387"/>
        </pc:sldMkLst>
        <pc:spChg chg="mod">
          <ac:chgData name="Nissim Bellahsen" userId="7c9fdfb700380d7b" providerId="LiveId" clId="{BFC4901B-6EFA-034E-B7D8-87B75C0B5FEE}" dt="2022-02-23T23:21:18.997" v="50" actId="20577"/>
          <ac:spMkLst>
            <pc:docMk/>
            <pc:sldMk cId="1525283857" sldId="387"/>
            <ac:spMk id="2" creationId="{DCD36876-360F-2D42-8D51-34B41FAD77C9}"/>
          </ac:spMkLst>
        </pc:spChg>
        <pc:spChg chg="add del mod">
          <ac:chgData name="Nissim Bellahsen" userId="7c9fdfb700380d7b" providerId="LiveId" clId="{BFC4901B-6EFA-034E-B7D8-87B75C0B5FEE}" dt="2022-02-23T23:21:42.389" v="57"/>
          <ac:spMkLst>
            <pc:docMk/>
            <pc:sldMk cId="1525283857" sldId="387"/>
            <ac:spMk id="5" creationId="{8DAD49F3-8413-214D-94C3-896E01AF70A3}"/>
          </ac:spMkLst>
        </pc:spChg>
      </pc:sldChg>
      <pc:sldChg chg="modSp mod modNotesTx">
        <pc:chgData name="Nissim Bellahsen" userId="7c9fdfb700380d7b" providerId="LiveId" clId="{BFC4901B-6EFA-034E-B7D8-87B75C0B5FEE}" dt="2022-02-23T23:21:15.528" v="48" actId="20577"/>
        <pc:sldMkLst>
          <pc:docMk/>
          <pc:sldMk cId="120299502" sldId="388"/>
        </pc:sldMkLst>
        <pc:spChg chg="mod">
          <ac:chgData name="Nissim Bellahsen" userId="7c9fdfb700380d7b" providerId="LiveId" clId="{BFC4901B-6EFA-034E-B7D8-87B75C0B5FEE}" dt="2022-02-23T23:21:12.879" v="47" actId="20577"/>
          <ac:spMkLst>
            <pc:docMk/>
            <pc:sldMk cId="120299502" sldId="388"/>
            <ac:spMk id="2" creationId="{DCD36876-360F-2D42-8D51-34B41FAD77C9}"/>
          </ac:spMkLst>
        </pc:spChg>
      </pc:sldChg>
      <pc:sldChg chg="modSp mod modNotesTx">
        <pc:chgData name="Nissim Bellahsen" userId="7c9fdfb700380d7b" providerId="LiveId" clId="{BFC4901B-6EFA-034E-B7D8-87B75C0B5FEE}" dt="2022-02-23T23:21:09.838" v="46" actId="20577"/>
        <pc:sldMkLst>
          <pc:docMk/>
          <pc:sldMk cId="2875624003" sldId="389"/>
        </pc:sldMkLst>
        <pc:spChg chg="mod">
          <ac:chgData name="Nissim Bellahsen" userId="7c9fdfb700380d7b" providerId="LiveId" clId="{BFC4901B-6EFA-034E-B7D8-87B75C0B5FEE}" dt="2022-02-23T23:21:06.647" v="45" actId="20577"/>
          <ac:spMkLst>
            <pc:docMk/>
            <pc:sldMk cId="2875624003" sldId="389"/>
            <ac:spMk id="2" creationId="{DCD36876-360F-2D42-8D51-34B41FAD77C9}"/>
          </ac:spMkLst>
        </pc:spChg>
      </pc:sldChg>
      <pc:sldChg chg="modSp mod modNotesTx">
        <pc:chgData name="Nissim Bellahsen" userId="7c9fdfb700380d7b" providerId="LiveId" clId="{BFC4901B-6EFA-034E-B7D8-87B75C0B5FEE}" dt="2022-02-23T23:21:03.941" v="44" actId="20577"/>
        <pc:sldMkLst>
          <pc:docMk/>
          <pc:sldMk cId="1217469766" sldId="390"/>
        </pc:sldMkLst>
        <pc:spChg chg="mod">
          <ac:chgData name="Nissim Bellahsen" userId="7c9fdfb700380d7b" providerId="LiveId" clId="{BFC4901B-6EFA-034E-B7D8-87B75C0B5FEE}" dt="2022-02-23T23:21:01.814" v="43" actId="20577"/>
          <ac:spMkLst>
            <pc:docMk/>
            <pc:sldMk cId="1217469766" sldId="390"/>
            <ac:spMk id="2" creationId="{DCD36876-360F-2D42-8D51-34B41FAD77C9}"/>
          </ac:spMkLst>
        </pc:spChg>
      </pc:sldChg>
      <pc:sldChg chg="modSp mod modNotesTx">
        <pc:chgData name="Nissim Bellahsen" userId="7c9fdfb700380d7b" providerId="LiveId" clId="{BFC4901B-6EFA-034E-B7D8-87B75C0B5FEE}" dt="2022-02-23T23:20:40.290" v="34" actId="20577"/>
        <pc:sldMkLst>
          <pc:docMk/>
          <pc:sldMk cId="2609715048" sldId="391"/>
        </pc:sldMkLst>
        <pc:spChg chg="mod">
          <ac:chgData name="Nissim Bellahsen" userId="7c9fdfb700380d7b" providerId="LiveId" clId="{BFC4901B-6EFA-034E-B7D8-87B75C0B5FEE}" dt="2022-02-23T23:20:37.033" v="33" actId="20577"/>
          <ac:spMkLst>
            <pc:docMk/>
            <pc:sldMk cId="2609715048" sldId="391"/>
            <ac:spMk id="2" creationId="{DCD36876-360F-2D42-8D51-34B41FAD77C9}"/>
          </ac:spMkLst>
        </pc:spChg>
      </pc:sldChg>
      <pc:sldChg chg="modSp mod modNotesTx">
        <pc:chgData name="Nissim Bellahsen" userId="7c9fdfb700380d7b" providerId="LiveId" clId="{BFC4901B-6EFA-034E-B7D8-87B75C0B5FEE}" dt="2022-02-23T23:20:33.667" v="32" actId="20577"/>
        <pc:sldMkLst>
          <pc:docMk/>
          <pc:sldMk cId="4004645989" sldId="392"/>
        </pc:sldMkLst>
        <pc:spChg chg="mod">
          <ac:chgData name="Nissim Bellahsen" userId="7c9fdfb700380d7b" providerId="LiveId" clId="{BFC4901B-6EFA-034E-B7D8-87B75C0B5FEE}" dt="2022-02-23T23:20:30.482" v="30" actId="20577"/>
          <ac:spMkLst>
            <pc:docMk/>
            <pc:sldMk cId="4004645989" sldId="392"/>
            <ac:spMk id="2" creationId="{DCD36876-360F-2D42-8D51-34B41FAD77C9}"/>
          </ac:spMkLst>
        </pc:spChg>
      </pc:sldChg>
      <pc:sldChg chg="modSp mod modNotesTx">
        <pc:chgData name="Nissim Bellahsen" userId="7c9fdfb700380d7b" providerId="LiveId" clId="{BFC4901B-6EFA-034E-B7D8-87B75C0B5FEE}" dt="2022-02-23T23:20:26.688" v="29" actId="20577"/>
        <pc:sldMkLst>
          <pc:docMk/>
          <pc:sldMk cId="55180578" sldId="393"/>
        </pc:sldMkLst>
        <pc:spChg chg="mod">
          <ac:chgData name="Nissim Bellahsen" userId="7c9fdfb700380d7b" providerId="LiveId" clId="{BFC4901B-6EFA-034E-B7D8-87B75C0B5FEE}" dt="2022-02-23T23:20:24.754" v="28" actId="20577"/>
          <ac:spMkLst>
            <pc:docMk/>
            <pc:sldMk cId="55180578" sldId="393"/>
            <ac:spMk id="2" creationId="{DCD36876-360F-2D42-8D51-34B41FAD77C9}"/>
          </ac:spMkLst>
        </pc:spChg>
      </pc:sldChg>
      <pc:sldChg chg="modSp mod modNotesTx">
        <pc:chgData name="Nissim Bellahsen" userId="7c9fdfb700380d7b" providerId="LiveId" clId="{BFC4901B-6EFA-034E-B7D8-87B75C0B5FEE}" dt="2022-02-23T23:20:22.043" v="27" actId="20577"/>
        <pc:sldMkLst>
          <pc:docMk/>
          <pc:sldMk cId="2025566665" sldId="394"/>
        </pc:sldMkLst>
        <pc:spChg chg="mod">
          <ac:chgData name="Nissim Bellahsen" userId="7c9fdfb700380d7b" providerId="LiveId" clId="{BFC4901B-6EFA-034E-B7D8-87B75C0B5FEE}" dt="2022-02-23T23:20:19.003" v="26" actId="20577"/>
          <ac:spMkLst>
            <pc:docMk/>
            <pc:sldMk cId="2025566665" sldId="394"/>
            <ac:spMk id="2" creationId="{DCD36876-360F-2D42-8D51-34B41FAD77C9}"/>
          </ac:spMkLst>
        </pc:spChg>
      </pc:sldChg>
      <pc:sldChg chg="modSp mod modNotesTx">
        <pc:chgData name="Nissim Bellahsen" userId="7c9fdfb700380d7b" providerId="LiveId" clId="{BFC4901B-6EFA-034E-B7D8-87B75C0B5FEE}" dt="2022-02-23T23:20:16.060" v="25" actId="20577"/>
        <pc:sldMkLst>
          <pc:docMk/>
          <pc:sldMk cId="3683836245" sldId="395"/>
        </pc:sldMkLst>
        <pc:spChg chg="mod">
          <ac:chgData name="Nissim Bellahsen" userId="7c9fdfb700380d7b" providerId="LiveId" clId="{BFC4901B-6EFA-034E-B7D8-87B75C0B5FEE}" dt="2022-02-23T23:20:12.702" v="24" actId="20577"/>
          <ac:spMkLst>
            <pc:docMk/>
            <pc:sldMk cId="3683836245" sldId="395"/>
            <ac:spMk id="2" creationId="{DCD36876-360F-2D42-8D51-34B41FAD77C9}"/>
          </ac:spMkLst>
        </pc:spChg>
      </pc:sldChg>
      <pc:sldChg chg="modSp mod modNotesTx">
        <pc:chgData name="Nissim Bellahsen" userId="7c9fdfb700380d7b" providerId="LiveId" clId="{BFC4901B-6EFA-034E-B7D8-87B75C0B5FEE}" dt="2022-02-23T23:20:08.683" v="23" actId="20577"/>
        <pc:sldMkLst>
          <pc:docMk/>
          <pc:sldMk cId="4113824966" sldId="396"/>
        </pc:sldMkLst>
        <pc:spChg chg="mod">
          <ac:chgData name="Nissim Bellahsen" userId="7c9fdfb700380d7b" providerId="LiveId" clId="{BFC4901B-6EFA-034E-B7D8-87B75C0B5FEE}" dt="2022-02-23T23:20:06.928" v="22" actId="20577"/>
          <ac:spMkLst>
            <pc:docMk/>
            <pc:sldMk cId="4113824966" sldId="396"/>
            <ac:spMk id="2" creationId="{DCD36876-360F-2D42-8D51-34B41FAD77C9}"/>
          </ac:spMkLst>
        </pc:spChg>
      </pc:sldChg>
      <pc:sldChg chg="modSp mod modNotesTx">
        <pc:chgData name="Nissim Bellahsen" userId="7c9fdfb700380d7b" providerId="LiveId" clId="{BFC4901B-6EFA-034E-B7D8-87B75C0B5FEE}" dt="2022-02-23T23:19:59.838" v="20" actId="20577"/>
        <pc:sldMkLst>
          <pc:docMk/>
          <pc:sldMk cId="2383351771" sldId="397"/>
        </pc:sldMkLst>
        <pc:spChg chg="mod">
          <ac:chgData name="Nissim Bellahsen" userId="7c9fdfb700380d7b" providerId="LiveId" clId="{BFC4901B-6EFA-034E-B7D8-87B75C0B5FEE}" dt="2022-02-23T23:19:56.469" v="19" actId="20577"/>
          <ac:spMkLst>
            <pc:docMk/>
            <pc:sldMk cId="2383351771" sldId="397"/>
            <ac:spMk id="2" creationId="{DCD36876-360F-2D42-8D51-34B41FAD77C9}"/>
          </ac:spMkLst>
        </pc:spChg>
      </pc:sldChg>
      <pc:sldChg chg="modSp mod modNotesTx">
        <pc:chgData name="Nissim Bellahsen" userId="7c9fdfb700380d7b" providerId="LiveId" clId="{BFC4901B-6EFA-034E-B7D8-87B75C0B5FEE}" dt="2022-02-23T23:19:44.954" v="17" actId="20577"/>
        <pc:sldMkLst>
          <pc:docMk/>
          <pc:sldMk cId="2996954616" sldId="399"/>
        </pc:sldMkLst>
        <pc:spChg chg="mod">
          <ac:chgData name="Nissim Bellahsen" userId="7c9fdfb700380d7b" providerId="LiveId" clId="{BFC4901B-6EFA-034E-B7D8-87B75C0B5FEE}" dt="2022-02-23T23:19:44.954" v="17" actId="20577"/>
          <ac:spMkLst>
            <pc:docMk/>
            <pc:sldMk cId="2996954616" sldId="399"/>
            <ac:spMk id="2" creationId="{DCD36876-360F-2D42-8D51-34B41FAD77C9}"/>
          </ac:spMkLst>
        </pc:spChg>
      </pc:sldChg>
      <pc:sldChg chg="del">
        <pc:chgData name="Nissim Bellahsen" userId="7c9fdfb700380d7b" providerId="LiveId" clId="{BFC4901B-6EFA-034E-B7D8-87B75C0B5FEE}" dt="2022-02-23T23:19:32.984" v="14" actId="2696"/>
        <pc:sldMkLst>
          <pc:docMk/>
          <pc:sldMk cId="1803117145" sldId="40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F436A-39BB-6742-BD9E-61A8D5F755F9}" type="datetimeFigureOut">
              <a:rPr lang="fr-FR" smtClean="0"/>
              <a:t>24/02/2022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282F9-DDD0-6840-AE3F-23A081E0D247}" type="slidenum">
              <a:rPr lang="fr-FR" smtClean="0"/>
              <a:t>‹N°›</a:t>
            </a:fld>
            <a:endParaRPr lang="fr-FR"/>
          </a:p>
        </p:txBody>
      </p:sp>
    </p:spTree>
    <p:extLst>
      <p:ext uri="{BB962C8B-B14F-4D97-AF65-F5344CB8AC3E}">
        <p14:creationId xmlns:p14="http://schemas.microsoft.com/office/powerpoint/2010/main" val="2137135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37 et 42</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a:t>
            </a:fld>
            <a:endParaRPr lang="fr-FR"/>
          </a:p>
        </p:txBody>
      </p:sp>
    </p:spTree>
    <p:extLst>
      <p:ext uri="{BB962C8B-B14F-4D97-AF65-F5344CB8AC3E}">
        <p14:creationId xmlns:p14="http://schemas.microsoft.com/office/powerpoint/2010/main" val="2601672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Juges 1</a:t>
            </a:r>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10</a:t>
            </a:fld>
            <a:endParaRPr lang="fr-FR"/>
          </a:p>
        </p:txBody>
      </p:sp>
    </p:spTree>
    <p:extLst>
      <p:ext uri="{BB962C8B-B14F-4D97-AF65-F5344CB8AC3E}">
        <p14:creationId xmlns:p14="http://schemas.microsoft.com/office/powerpoint/2010/main" val="3696321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16</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11</a:t>
            </a:fld>
            <a:endParaRPr lang="fr-FR"/>
          </a:p>
        </p:txBody>
      </p:sp>
    </p:spTree>
    <p:extLst>
      <p:ext uri="{BB962C8B-B14F-4D97-AF65-F5344CB8AC3E}">
        <p14:creationId xmlns:p14="http://schemas.microsoft.com/office/powerpoint/2010/main" val="3641728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16</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12</a:t>
            </a:fld>
            <a:endParaRPr lang="fr-FR"/>
          </a:p>
        </p:txBody>
      </p:sp>
    </p:spTree>
    <p:extLst>
      <p:ext uri="{BB962C8B-B14F-4D97-AF65-F5344CB8AC3E}">
        <p14:creationId xmlns:p14="http://schemas.microsoft.com/office/powerpoint/2010/main" val="2943598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16</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13</a:t>
            </a:fld>
            <a:endParaRPr lang="fr-FR"/>
          </a:p>
        </p:txBody>
      </p:sp>
    </p:spTree>
    <p:extLst>
      <p:ext uri="{BB962C8B-B14F-4D97-AF65-F5344CB8AC3E}">
        <p14:creationId xmlns:p14="http://schemas.microsoft.com/office/powerpoint/2010/main" val="374224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3</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14</a:t>
            </a:fld>
            <a:endParaRPr lang="fr-FR"/>
          </a:p>
        </p:txBody>
      </p:sp>
    </p:spTree>
    <p:extLst>
      <p:ext uri="{BB962C8B-B14F-4D97-AF65-F5344CB8AC3E}">
        <p14:creationId xmlns:p14="http://schemas.microsoft.com/office/powerpoint/2010/main" val="2140868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4</a:t>
            </a:r>
          </a:p>
          <a:p>
            <a:endParaRPr lang="fr-FR" dirty="0"/>
          </a:p>
          <a:p>
            <a:r>
              <a:rPr lang="fr-FR" dirty="0"/>
              <a:t>Croyant bien faire, des </a:t>
            </a:r>
            <a:r>
              <a:rPr lang="fr-FR" dirty="0" err="1"/>
              <a:t>benjaminites</a:t>
            </a:r>
            <a:r>
              <a:rPr lang="fr-FR" dirty="0"/>
              <a:t> trahissent </a:t>
            </a:r>
            <a:r>
              <a:rPr lang="fr-FR" dirty="0" err="1"/>
              <a:t>Ishboshet</a:t>
            </a:r>
            <a:r>
              <a:rPr lang="fr-FR" dirty="0"/>
              <a:t> et le tuent puis apportent sa tête à David.</a:t>
            </a:r>
          </a:p>
          <a:p>
            <a:endParaRPr lang="fr-FR" dirty="0"/>
          </a:p>
          <a:p>
            <a:r>
              <a:rPr lang="fr-FR" dirty="0"/>
              <a:t>Il n’avait rien demandé. Mais ca facilite les choses.</a:t>
            </a:r>
          </a:p>
          <a:p>
            <a:endParaRPr lang="fr-FR" dirty="0"/>
          </a:p>
          <a:p>
            <a:r>
              <a:rPr lang="fr-FR" dirty="0"/>
              <a:t>Il rappelle que même celui qui avait achevé Saul avait péri après coup.</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15</a:t>
            </a:fld>
            <a:endParaRPr lang="fr-FR"/>
          </a:p>
        </p:txBody>
      </p:sp>
    </p:spTree>
    <p:extLst>
      <p:ext uri="{BB962C8B-B14F-4D97-AF65-F5344CB8AC3E}">
        <p14:creationId xmlns:p14="http://schemas.microsoft.com/office/powerpoint/2010/main" val="941165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5</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16</a:t>
            </a:fld>
            <a:endParaRPr lang="fr-FR"/>
          </a:p>
        </p:txBody>
      </p:sp>
    </p:spTree>
    <p:extLst>
      <p:ext uri="{BB962C8B-B14F-4D97-AF65-F5344CB8AC3E}">
        <p14:creationId xmlns:p14="http://schemas.microsoft.com/office/powerpoint/2010/main" val="2185871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15</a:t>
            </a: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17</a:t>
            </a:fld>
            <a:endParaRPr lang="fr-FR"/>
          </a:p>
        </p:txBody>
      </p:sp>
    </p:spTree>
    <p:extLst>
      <p:ext uri="{BB962C8B-B14F-4D97-AF65-F5344CB8AC3E}">
        <p14:creationId xmlns:p14="http://schemas.microsoft.com/office/powerpoint/2010/main" val="325229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15</a:t>
            </a:r>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18</a:t>
            </a:fld>
            <a:endParaRPr lang="fr-FR"/>
          </a:p>
        </p:txBody>
      </p:sp>
    </p:spTree>
    <p:extLst>
      <p:ext uri="{BB962C8B-B14F-4D97-AF65-F5344CB8AC3E}">
        <p14:creationId xmlns:p14="http://schemas.microsoft.com/office/powerpoint/2010/main" val="38819842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19</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19</a:t>
            </a:fld>
            <a:endParaRPr lang="fr-FR"/>
          </a:p>
        </p:txBody>
      </p:sp>
    </p:spTree>
    <p:extLst>
      <p:ext uri="{BB962C8B-B14F-4D97-AF65-F5344CB8AC3E}">
        <p14:creationId xmlns:p14="http://schemas.microsoft.com/office/powerpoint/2010/main" val="755180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44</a:t>
            </a:r>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a:t>
            </a:fld>
            <a:endParaRPr lang="fr-FR"/>
          </a:p>
        </p:txBody>
      </p:sp>
    </p:spTree>
    <p:extLst>
      <p:ext uri="{BB962C8B-B14F-4D97-AF65-F5344CB8AC3E}">
        <p14:creationId xmlns:p14="http://schemas.microsoft.com/office/powerpoint/2010/main" val="41769749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20</a:t>
            </a: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20</a:t>
            </a:fld>
            <a:endParaRPr lang="fr-FR"/>
          </a:p>
        </p:txBody>
      </p:sp>
    </p:spTree>
    <p:extLst>
      <p:ext uri="{BB962C8B-B14F-4D97-AF65-F5344CB8AC3E}">
        <p14:creationId xmlns:p14="http://schemas.microsoft.com/office/powerpoint/2010/main" val="23571262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24</a:t>
            </a:r>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21</a:t>
            </a:fld>
            <a:endParaRPr lang="fr-FR"/>
          </a:p>
        </p:txBody>
      </p:sp>
    </p:spTree>
    <p:extLst>
      <p:ext uri="{BB962C8B-B14F-4D97-AF65-F5344CB8AC3E}">
        <p14:creationId xmlns:p14="http://schemas.microsoft.com/office/powerpoint/2010/main" val="17629682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26</a:t>
            </a:r>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22</a:t>
            </a:fld>
            <a:endParaRPr lang="fr-FR"/>
          </a:p>
        </p:txBody>
      </p:sp>
    </p:spTree>
    <p:extLst>
      <p:ext uri="{BB962C8B-B14F-4D97-AF65-F5344CB8AC3E}">
        <p14:creationId xmlns:p14="http://schemas.microsoft.com/office/powerpoint/2010/main" val="18121085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17</a:t>
            </a:r>
          </a:p>
          <a:p>
            <a:endParaRPr lang="fr-FR" dirty="0"/>
          </a:p>
          <a:p>
            <a:endParaRPr lang="fr-FR"/>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23</a:t>
            </a:fld>
            <a:endParaRPr lang="fr-FR"/>
          </a:p>
        </p:txBody>
      </p:sp>
    </p:spTree>
    <p:extLst>
      <p:ext uri="{BB962C8B-B14F-4D97-AF65-F5344CB8AC3E}">
        <p14:creationId xmlns:p14="http://schemas.microsoft.com/office/powerpoint/2010/main" val="3846798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17</a:t>
            </a: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24</a:t>
            </a:fld>
            <a:endParaRPr lang="fr-FR"/>
          </a:p>
        </p:txBody>
      </p:sp>
    </p:spTree>
    <p:extLst>
      <p:ext uri="{BB962C8B-B14F-4D97-AF65-F5344CB8AC3E}">
        <p14:creationId xmlns:p14="http://schemas.microsoft.com/office/powerpoint/2010/main" val="8293616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17</a:t>
            </a: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25</a:t>
            </a:fld>
            <a:endParaRPr lang="fr-FR"/>
          </a:p>
        </p:txBody>
      </p:sp>
    </p:spTree>
    <p:extLst>
      <p:ext uri="{BB962C8B-B14F-4D97-AF65-F5344CB8AC3E}">
        <p14:creationId xmlns:p14="http://schemas.microsoft.com/office/powerpoint/2010/main" val="14441764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18</a:t>
            </a: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26</a:t>
            </a:fld>
            <a:endParaRPr lang="fr-FR"/>
          </a:p>
        </p:txBody>
      </p:sp>
    </p:spTree>
    <p:extLst>
      <p:ext uri="{BB962C8B-B14F-4D97-AF65-F5344CB8AC3E}">
        <p14:creationId xmlns:p14="http://schemas.microsoft.com/office/powerpoint/2010/main" val="8186443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18 et 19</a:t>
            </a:r>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27</a:t>
            </a:fld>
            <a:endParaRPr lang="fr-FR"/>
          </a:p>
        </p:txBody>
      </p:sp>
    </p:spTree>
    <p:extLst>
      <p:ext uri="{BB962C8B-B14F-4D97-AF65-F5344CB8AC3E}">
        <p14:creationId xmlns:p14="http://schemas.microsoft.com/office/powerpoint/2010/main" val="12218622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27</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28</a:t>
            </a:fld>
            <a:endParaRPr lang="fr-FR"/>
          </a:p>
        </p:txBody>
      </p:sp>
    </p:spTree>
    <p:extLst>
      <p:ext uri="{BB962C8B-B14F-4D97-AF65-F5344CB8AC3E}">
        <p14:creationId xmlns:p14="http://schemas.microsoft.com/office/powerpoint/2010/main" val="20283058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29</a:t>
            </a:r>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29</a:t>
            </a:fld>
            <a:endParaRPr lang="fr-FR"/>
          </a:p>
        </p:txBody>
      </p:sp>
    </p:spTree>
    <p:extLst>
      <p:ext uri="{BB962C8B-B14F-4D97-AF65-F5344CB8AC3E}">
        <p14:creationId xmlns:p14="http://schemas.microsoft.com/office/powerpoint/2010/main" val="1052794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43</a:t>
            </a:r>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a:t>
            </a:fld>
            <a:endParaRPr lang="fr-FR"/>
          </a:p>
        </p:txBody>
      </p:sp>
    </p:spTree>
    <p:extLst>
      <p:ext uri="{BB962C8B-B14F-4D97-AF65-F5344CB8AC3E}">
        <p14:creationId xmlns:p14="http://schemas.microsoft.com/office/powerpoint/2010/main" val="39093038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16</a:t>
            </a:r>
          </a:p>
          <a:p>
            <a:endParaRPr lang="fr-FR" dirty="0"/>
          </a:p>
          <a:p>
            <a:r>
              <a:rPr lang="fr-FR" dirty="0" err="1"/>
              <a:t>Gen</a:t>
            </a:r>
            <a:r>
              <a:rPr lang="fr-FR" dirty="0"/>
              <a:t> 39</a:t>
            </a: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30</a:t>
            </a:fld>
            <a:endParaRPr lang="fr-FR"/>
          </a:p>
        </p:txBody>
      </p:sp>
    </p:spTree>
    <p:extLst>
      <p:ext uri="{BB962C8B-B14F-4D97-AF65-F5344CB8AC3E}">
        <p14:creationId xmlns:p14="http://schemas.microsoft.com/office/powerpoint/2010/main" val="38834619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18 et 20</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31</a:t>
            </a:fld>
            <a:endParaRPr lang="fr-FR"/>
          </a:p>
        </p:txBody>
      </p:sp>
    </p:spTree>
    <p:extLst>
      <p:ext uri="{BB962C8B-B14F-4D97-AF65-F5344CB8AC3E}">
        <p14:creationId xmlns:p14="http://schemas.microsoft.com/office/powerpoint/2010/main" val="22815948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1</a:t>
            </a:r>
          </a:p>
          <a:p>
            <a:endParaRPr lang="fr-FR" dirty="0"/>
          </a:p>
          <a:p>
            <a:r>
              <a:rPr lang="fr-FR" dirty="0"/>
              <a:t>Lev 19</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32</a:t>
            </a:fld>
            <a:endParaRPr lang="fr-FR"/>
          </a:p>
        </p:txBody>
      </p:sp>
    </p:spTree>
    <p:extLst>
      <p:ext uri="{BB962C8B-B14F-4D97-AF65-F5344CB8AC3E}">
        <p14:creationId xmlns:p14="http://schemas.microsoft.com/office/powerpoint/2010/main" val="23673750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Sam 20</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33</a:t>
            </a:fld>
            <a:endParaRPr lang="fr-FR"/>
          </a:p>
        </p:txBody>
      </p:sp>
    </p:spTree>
    <p:extLst>
      <p:ext uri="{BB962C8B-B14F-4D97-AF65-F5344CB8AC3E}">
        <p14:creationId xmlns:p14="http://schemas.microsoft.com/office/powerpoint/2010/main" val="22261078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3</a:t>
            </a:r>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34</a:t>
            </a:fld>
            <a:endParaRPr lang="fr-FR"/>
          </a:p>
        </p:txBody>
      </p:sp>
    </p:spTree>
    <p:extLst>
      <p:ext uri="{BB962C8B-B14F-4D97-AF65-F5344CB8AC3E}">
        <p14:creationId xmlns:p14="http://schemas.microsoft.com/office/powerpoint/2010/main" val="29713841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5</a:t>
            </a:r>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35</a:t>
            </a:fld>
            <a:endParaRPr lang="fr-FR"/>
          </a:p>
        </p:txBody>
      </p:sp>
    </p:spTree>
    <p:extLst>
      <p:ext uri="{BB962C8B-B14F-4D97-AF65-F5344CB8AC3E}">
        <p14:creationId xmlns:p14="http://schemas.microsoft.com/office/powerpoint/2010/main" val="6814317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19</a:t>
            </a:r>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36</a:t>
            </a:fld>
            <a:endParaRPr lang="fr-FR"/>
          </a:p>
        </p:txBody>
      </p:sp>
    </p:spTree>
    <p:extLst>
      <p:ext uri="{BB962C8B-B14F-4D97-AF65-F5344CB8AC3E}">
        <p14:creationId xmlns:p14="http://schemas.microsoft.com/office/powerpoint/2010/main" val="19387799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37</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37</a:t>
            </a:fld>
            <a:endParaRPr lang="fr-FR"/>
          </a:p>
        </p:txBody>
      </p:sp>
    </p:spTree>
    <p:extLst>
      <p:ext uri="{BB962C8B-B14F-4D97-AF65-F5344CB8AC3E}">
        <p14:creationId xmlns:p14="http://schemas.microsoft.com/office/powerpoint/2010/main" val="28925372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3</a:t>
            </a:r>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38</a:t>
            </a:fld>
            <a:endParaRPr lang="fr-FR"/>
          </a:p>
        </p:txBody>
      </p:sp>
    </p:spTree>
    <p:extLst>
      <p:ext uri="{BB962C8B-B14F-4D97-AF65-F5344CB8AC3E}">
        <p14:creationId xmlns:p14="http://schemas.microsoft.com/office/powerpoint/2010/main" val="29828075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15</a:t>
            </a:r>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39</a:t>
            </a:fld>
            <a:endParaRPr lang="fr-FR"/>
          </a:p>
        </p:txBody>
      </p:sp>
    </p:spTree>
    <p:extLst>
      <p:ext uri="{BB962C8B-B14F-4D97-AF65-F5344CB8AC3E}">
        <p14:creationId xmlns:p14="http://schemas.microsoft.com/office/powerpoint/2010/main" val="30222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44</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a:t>
            </a:fld>
            <a:endParaRPr lang="fr-FR"/>
          </a:p>
        </p:txBody>
      </p:sp>
    </p:spTree>
    <p:extLst>
      <p:ext uri="{BB962C8B-B14F-4D97-AF65-F5344CB8AC3E}">
        <p14:creationId xmlns:p14="http://schemas.microsoft.com/office/powerpoint/2010/main" val="39508419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Rois 3</a:t>
            </a:r>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40</a:t>
            </a:fld>
            <a:endParaRPr lang="fr-FR"/>
          </a:p>
        </p:txBody>
      </p:sp>
    </p:spTree>
    <p:extLst>
      <p:ext uri="{BB962C8B-B14F-4D97-AF65-F5344CB8AC3E}">
        <p14:creationId xmlns:p14="http://schemas.microsoft.com/office/powerpoint/2010/main" val="34632047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50</a:t>
            </a:r>
          </a:p>
          <a:p>
            <a:endParaRPr lang="fr-FR" dirty="0"/>
          </a:p>
          <a:p>
            <a:r>
              <a:rPr lang="fr-FR" dirty="0"/>
              <a:t>II Sam 19</a:t>
            </a: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41</a:t>
            </a:fld>
            <a:endParaRPr lang="fr-FR"/>
          </a:p>
        </p:txBody>
      </p:sp>
    </p:spTree>
    <p:extLst>
      <p:ext uri="{BB962C8B-B14F-4D97-AF65-F5344CB8AC3E}">
        <p14:creationId xmlns:p14="http://schemas.microsoft.com/office/powerpoint/2010/main" val="16880844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19</a:t>
            </a:r>
          </a:p>
          <a:p>
            <a:endParaRPr lang="fr-FR" dirty="0"/>
          </a:p>
          <a:p>
            <a:r>
              <a:rPr lang="fr-FR" dirty="0"/>
              <a:t>I Chr 12</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42</a:t>
            </a:fld>
            <a:endParaRPr lang="fr-FR"/>
          </a:p>
        </p:txBody>
      </p:sp>
    </p:spTree>
    <p:extLst>
      <p:ext uri="{BB962C8B-B14F-4D97-AF65-F5344CB8AC3E}">
        <p14:creationId xmlns:p14="http://schemas.microsoft.com/office/powerpoint/2010/main" val="17759827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a:t>
            </a:r>
            <a:r>
              <a:rPr lang="fr-FR" dirty="0" err="1"/>
              <a:t>sam</a:t>
            </a:r>
            <a:r>
              <a:rPr lang="fr-FR" dirty="0"/>
              <a:t> 15</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43</a:t>
            </a:fld>
            <a:endParaRPr lang="fr-FR"/>
          </a:p>
        </p:txBody>
      </p:sp>
    </p:spTree>
    <p:extLst>
      <p:ext uri="{BB962C8B-B14F-4D97-AF65-F5344CB8AC3E}">
        <p14:creationId xmlns:p14="http://schemas.microsoft.com/office/powerpoint/2010/main" val="30312217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a:t>
            </a:r>
            <a:r>
              <a:rPr lang="fr-FR" dirty="0" err="1"/>
              <a:t>sam</a:t>
            </a:r>
            <a:r>
              <a:rPr lang="fr-FR" dirty="0"/>
              <a:t> 19</a:t>
            </a: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44</a:t>
            </a:fld>
            <a:endParaRPr lang="fr-FR"/>
          </a:p>
        </p:txBody>
      </p:sp>
    </p:spTree>
    <p:extLst>
      <p:ext uri="{BB962C8B-B14F-4D97-AF65-F5344CB8AC3E}">
        <p14:creationId xmlns:p14="http://schemas.microsoft.com/office/powerpoint/2010/main" val="39375298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Rois 2</a:t>
            </a:r>
          </a:p>
          <a:p>
            <a:endParaRPr lang="fr-FR" dirty="0"/>
          </a:p>
          <a:p>
            <a:endParaRPr lang="fr-FR" dirty="0"/>
          </a:p>
          <a:p>
            <a:r>
              <a:rPr lang="fr-FR" dirty="0"/>
              <a:t> I </a:t>
            </a:r>
            <a:r>
              <a:rPr lang="fr-FR" dirty="0" err="1"/>
              <a:t>sam</a:t>
            </a:r>
            <a:r>
              <a:rPr lang="fr-FR" dirty="0"/>
              <a:t> 25</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45</a:t>
            </a:fld>
            <a:endParaRPr lang="fr-FR"/>
          </a:p>
        </p:txBody>
      </p:sp>
    </p:spTree>
    <p:extLst>
      <p:ext uri="{BB962C8B-B14F-4D97-AF65-F5344CB8AC3E}">
        <p14:creationId xmlns:p14="http://schemas.microsoft.com/office/powerpoint/2010/main" val="23648616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11</a:t>
            </a:r>
            <a:br>
              <a:rPr lang="fr-FR" dirty="0"/>
            </a:br>
            <a:br>
              <a:rPr lang="fr-FR" dirty="0"/>
            </a:br>
            <a:r>
              <a:rPr lang="fr-FR" dirty="0"/>
              <a:t>.</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46</a:t>
            </a:fld>
            <a:endParaRPr lang="fr-FR"/>
          </a:p>
        </p:txBody>
      </p:sp>
    </p:spTree>
    <p:extLst>
      <p:ext uri="{BB962C8B-B14F-4D97-AF65-F5344CB8AC3E}">
        <p14:creationId xmlns:p14="http://schemas.microsoft.com/office/powerpoint/2010/main" val="188405058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11</a:t>
            </a:r>
            <a:br>
              <a:rPr lang="fr-FR" dirty="0"/>
            </a:br>
            <a:br>
              <a:rPr lang="fr-FR" dirty="0"/>
            </a:br>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47</a:t>
            </a:fld>
            <a:endParaRPr lang="fr-FR"/>
          </a:p>
        </p:txBody>
      </p:sp>
    </p:spTree>
    <p:extLst>
      <p:ext uri="{BB962C8B-B14F-4D97-AF65-F5344CB8AC3E}">
        <p14:creationId xmlns:p14="http://schemas.microsoft.com/office/powerpoint/2010/main" val="60378538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11</a:t>
            </a:r>
            <a:br>
              <a:rPr lang="fr-FR" dirty="0"/>
            </a:br>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48</a:t>
            </a:fld>
            <a:endParaRPr lang="fr-FR"/>
          </a:p>
        </p:txBody>
      </p:sp>
    </p:spTree>
    <p:extLst>
      <p:ext uri="{BB962C8B-B14F-4D97-AF65-F5344CB8AC3E}">
        <p14:creationId xmlns:p14="http://schemas.microsoft.com/office/powerpoint/2010/main" val="330799430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Sam 11</a:t>
            </a:r>
            <a:br>
              <a:rPr lang="fr-FR" dirty="0"/>
            </a:br>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49</a:t>
            </a:fld>
            <a:endParaRPr lang="fr-FR"/>
          </a:p>
        </p:txBody>
      </p:sp>
    </p:spTree>
    <p:extLst>
      <p:ext uri="{BB962C8B-B14F-4D97-AF65-F5344CB8AC3E}">
        <p14:creationId xmlns:p14="http://schemas.microsoft.com/office/powerpoint/2010/main" val="2706486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49</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5</a:t>
            </a:fld>
            <a:endParaRPr lang="fr-FR"/>
          </a:p>
        </p:txBody>
      </p:sp>
    </p:spTree>
    <p:extLst>
      <p:ext uri="{BB962C8B-B14F-4D97-AF65-F5344CB8AC3E}">
        <p14:creationId xmlns:p14="http://schemas.microsoft.com/office/powerpoint/2010/main" val="235089606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Rois 11</a:t>
            </a:r>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50</a:t>
            </a:fld>
            <a:endParaRPr lang="fr-FR"/>
          </a:p>
        </p:txBody>
      </p:sp>
    </p:spTree>
    <p:extLst>
      <p:ext uri="{BB962C8B-B14F-4D97-AF65-F5344CB8AC3E}">
        <p14:creationId xmlns:p14="http://schemas.microsoft.com/office/powerpoint/2010/main" val="65788815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Rois 11</a:t>
            </a:r>
          </a:p>
          <a:p>
            <a:endParaRPr lang="fr-FR" dirty="0"/>
          </a:p>
          <a:p>
            <a:pPr marL="0" indent="0">
              <a:buFont typeface="Symbol" pitchFamily="2" charset="2"/>
              <a:buNone/>
            </a:pPr>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51</a:t>
            </a:fld>
            <a:endParaRPr lang="fr-FR"/>
          </a:p>
        </p:txBody>
      </p:sp>
    </p:spTree>
    <p:extLst>
      <p:ext uri="{BB962C8B-B14F-4D97-AF65-F5344CB8AC3E}">
        <p14:creationId xmlns:p14="http://schemas.microsoft.com/office/powerpoint/2010/main" val="32126793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Rois 4</a:t>
            </a:r>
          </a:p>
          <a:p>
            <a:endParaRPr lang="fr-FR" dirty="0"/>
          </a:p>
          <a:p>
            <a:r>
              <a:rPr lang="fr-FR" dirty="0"/>
              <a:t>I Rois 5</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52</a:t>
            </a:fld>
            <a:endParaRPr lang="fr-FR"/>
          </a:p>
        </p:txBody>
      </p:sp>
    </p:spTree>
    <p:extLst>
      <p:ext uri="{BB962C8B-B14F-4D97-AF65-F5344CB8AC3E}">
        <p14:creationId xmlns:p14="http://schemas.microsoft.com/office/powerpoint/2010/main" val="291983128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Rois 8</a:t>
            </a:r>
          </a:p>
          <a:p>
            <a:endParaRPr lang="fr-FR" dirty="0"/>
          </a:p>
          <a:p>
            <a:r>
              <a:rPr lang="fr-FR" dirty="0"/>
              <a:t>I Rois 11</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53</a:t>
            </a:fld>
            <a:endParaRPr lang="fr-FR"/>
          </a:p>
        </p:txBody>
      </p:sp>
    </p:spTree>
    <p:extLst>
      <p:ext uri="{BB962C8B-B14F-4D97-AF65-F5344CB8AC3E}">
        <p14:creationId xmlns:p14="http://schemas.microsoft.com/office/powerpoint/2010/main" val="134222204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Rois 12</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54</a:t>
            </a:fld>
            <a:endParaRPr lang="fr-FR"/>
          </a:p>
        </p:txBody>
      </p:sp>
    </p:spTree>
    <p:extLst>
      <p:ext uri="{BB962C8B-B14F-4D97-AF65-F5344CB8AC3E}">
        <p14:creationId xmlns:p14="http://schemas.microsoft.com/office/powerpoint/2010/main" val="21452149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Rois 12</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55</a:t>
            </a:fld>
            <a:endParaRPr lang="fr-FR"/>
          </a:p>
        </p:txBody>
      </p:sp>
    </p:spTree>
    <p:extLst>
      <p:ext uri="{BB962C8B-B14F-4D97-AF65-F5344CB8AC3E}">
        <p14:creationId xmlns:p14="http://schemas.microsoft.com/office/powerpoint/2010/main" val="30120932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Rois 12</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56</a:t>
            </a:fld>
            <a:endParaRPr lang="fr-FR"/>
          </a:p>
        </p:txBody>
      </p:sp>
    </p:spTree>
    <p:extLst>
      <p:ext uri="{BB962C8B-B14F-4D97-AF65-F5344CB8AC3E}">
        <p14:creationId xmlns:p14="http://schemas.microsoft.com/office/powerpoint/2010/main" val="338197695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Rois 12</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57</a:t>
            </a:fld>
            <a:endParaRPr lang="fr-FR"/>
          </a:p>
        </p:txBody>
      </p:sp>
    </p:spTree>
    <p:extLst>
      <p:ext uri="{BB962C8B-B14F-4D97-AF65-F5344CB8AC3E}">
        <p14:creationId xmlns:p14="http://schemas.microsoft.com/office/powerpoint/2010/main" val="204039722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Rois 11</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58</a:t>
            </a:fld>
            <a:endParaRPr lang="fr-FR"/>
          </a:p>
        </p:txBody>
      </p:sp>
    </p:spTree>
    <p:extLst>
      <p:ext uri="{BB962C8B-B14F-4D97-AF65-F5344CB8AC3E}">
        <p14:creationId xmlns:p14="http://schemas.microsoft.com/office/powerpoint/2010/main" val="316127359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Rois 12</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59</a:t>
            </a:fld>
            <a:endParaRPr lang="fr-FR"/>
          </a:p>
        </p:txBody>
      </p:sp>
    </p:spTree>
    <p:extLst>
      <p:ext uri="{BB962C8B-B14F-4D97-AF65-F5344CB8AC3E}">
        <p14:creationId xmlns:p14="http://schemas.microsoft.com/office/powerpoint/2010/main" val="3587439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Nb 7 </a:t>
            </a:r>
          </a:p>
          <a:p>
            <a:endParaRPr lang="fr-FR" dirty="0"/>
          </a:p>
          <a:p>
            <a:r>
              <a:rPr lang="fr-FR" dirty="0" err="1"/>
              <a:t>Deut</a:t>
            </a:r>
            <a:r>
              <a:rPr lang="fr-FR" dirty="0"/>
              <a:t> 33</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6</a:t>
            </a:fld>
            <a:endParaRPr lang="fr-FR"/>
          </a:p>
        </p:txBody>
      </p:sp>
    </p:spTree>
    <p:extLst>
      <p:ext uri="{BB962C8B-B14F-4D97-AF65-F5344CB8AC3E}">
        <p14:creationId xmlns:p14="http://schemas.microsoft.com/office/powerpoint/2010/main" val="235249683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II Rois 12</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60</a:t>
            </a:fld>
            <a:endParaRPr lang="fr-FR"/>
          </a:p>
        </p:txBody>
      </p:sp>
    </p:spTree>
    <p:extLst>
      <p:ext uri="{BB962C8B-B14F-4D97-AF65-F5344CB8AC3E}">
        <p14:creationId xmlns:p14="http://schemas.microsoft.com/office/powerpoint/2010/main" val="356887230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61</a:t>
            </a:fld>
            <a:endParaRPr lang="fr-FR"/>
          </a:p>
        </p:txBody>
      </p:sp>
    </p:spTree>
    <p:extLst>
      <p:ext uri="{BB962C8B-B14F-4D97-AF65-F5344CB8AC3E}">
        <p14:creationId xmlns:p14="http://schemas.microsoft.com/office/powerpoint/2010/main" val="371283762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Ezechiel</a:t>
            </a:r>
            <a:r>
              <a:rPr lang="fr-FR" dirty="0"/>
              <a:t> 37</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62</a:t>
            </a:fld>
            <a:endParaRPr lang="fr-FR"/>
          </a:p>
        </p:txBody>
      </p:sp>
    </p:spTree>
    <p:extLst>
      <p:ext uri="{BB962C8B-B14F-4D97-AF65-F5344CB8AC3E}">
        <p14:creationId xmlns:p14="http://schemas.microsoft.com/office/powerpoint/2010/main" val="181193478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Ezechiel</a:t>
            </a:r>
            <a:r>
              <a:rPr lang="fr-FR" dirty="0"/>
              <a:t> 37</a:t>
            </a:r>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63</a:t>
            </a:fld>
            <a:endParaRPr lang="fr-FR"/>
          </a:p>
        </p:txBody>
      </p:sp>
    </p:spTree>
    <p:extLst>
      <p:ext uri="{BB962C8B-B14F-4D97-AF65-F5344CB8AC3E}">
        <p14:creationId xmlns:p14="http://schemas.microsoft.com/office/powerpoint/2010/main" val="2388553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38</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7</a:t>
            </a:fld>
            <a:endParaRPr lang="fr-FR"/>
          </a:p>
        </p:txBody>
      </p:sp>
    </p:spTree>
    <p:extLst>
      <p:ext uri="{BB962C8B-B14F-4D97-AF65-F5344CB8AC3E}">
        <p14:creationId xmlns:p14="http://schemas.microsoft.com/office/powerpoint/2010/main" val="1618450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37 et 46</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8</a:t>
            </a:fld>
            <a:endParaRPr lang="fr-FR"/>
          </a:p>
        </p:txBody>
      </p:sp>
    </p:spTree>
    <p:extLst>
      <p:ext uri="{BB962C8B-B14F-4D97-AF65-F5344CB8AC3E}">
        <p14:creationId xmlns:p14="http://schemas.microsoft.com/office/powerpoint/2010/main" val="337589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44</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9</a:t>
            </a:fld>
            <a:endParaRPr lang="fr-FR"/>
          </a:p>
        </p:txBody>
      </p:sp>
    </p:spTree>
    <p:extLst>
      <p:ext uri="{BB962C8B-B14F-4D97-AF65-F5344CB8AC3E}">
        <p14:creationId xmlns:p14="http://schemas.microsoft.com/office/powerpoint/2010/main" val="1071770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DB26E4-0207-7E4D-9BE3-1ACD5C395CF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257CD01-6900-AE4E-A832-61B157D72C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C61FFCA-5E95-B645-AE0E-65A760FFB9DB}"/>
              </a:ext>
            </a:extLst>
          </p:cNvPr>
          <p:cNvSpPr>
            <a:spLocks noGrp="1"/>
          </p:cNvSpPr>
          <p:nvPr>
            <p:ph type="dt" sz="half" idx="10"/>
          </p:nvPr>
        </p:nvSpPr>
        <p:spPr/>
        <p:txBody>
          <a:bodyPr/>
          <a:lstStyle/>
          <a:p>
            <a:fld id="{5DA6D820-2AEF-4941-A854-9C9863799CAA}" type="datetime1">
              <a:rPr lang="fr-FR" smtClean="0"/>
              <a:t>24/02/2022</a:t>
            </a:fld>
            <a:endParaRPr lang="fr-FR"/>
          </a:p>
        </p:txBody>
      </p:sp>
      <p:sp>
        <p:nvSpPr>
          <p:cNvPr id="5" name="Espace réservé du pied de page 4">
            <a:extLst>
              <a:ext uri="{FF2B5EF4-FFF2-40B4-BE49-F238E27FC236}">
                <a16:creationId xmlns:a16="http://schemas.microsoft.com/office/drawing/2014/main" id="{8FA97BF7-177A-9043-A9D2-AF9FC1E3F31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A7B4F48-5E03-A541-B7FF-D8E9A24D85F3}"/>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47074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8EE414-C7B8-AD43-AC1D-C9A17A693D4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A00C946-B448-E742-9513-095C7EF6499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91237A5-B65E-2D41-B74E-59B57E8687C5}"/>
              </a:ext>
            </a:extLst>
          </p:cNvPr>
          <p:cNvSpPr>
            <a:spLocks noGrp="1"/>
          </p:cNvSpPr>
          <p:nvPr>
            <p:ph type="dt" sz="half" idx="10"/>
          </p:nvPr>
        </p:nvSpPr>
        <p:spPr/>
        <p:txBody>
          <a:bodyPr/>
          <a:lstStyle/>
          <a:p>
            <a:fld id="{AB711972-4E15-9C4A-8BD2-4E9413E7793E}" type="datetime1">
              <a:rPr lang="fr-FR" smtClean="0"/>
              <a:t>24/02/2022</a:t>
            </a:fld>
            <a:endParaRPr lang="fr-FR"/>
          </a:p>
        </p:txBody>
      </p:sp>
      <p:sp>
        <p:nvSpPr>
          <p:cNvPr id="5" name="Espace réservé du pied de page 4">
            <a:extLst>
              <a:ext uri="{FF2B5EF4-FFF2-40B4-BE49-F238E27FC236}">
                <a16:creationId xmlns:a16="http://schemas.microsoft.com/office/drawing/2014/main" id="{FA802756-CBFF-644E-8064-CE0D830A05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0CD512-9DF5-1E47-83F4-705FD8E76E63}"/>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1059780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238BE0B-C5C1-1E46-9A69-E063751CED6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AFC3043-92E5-344E-AD79-22CA4147E71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7B0D362-B0A3-BE48-A936-72E275AB7B5C}"/>
              </a:ext>
            </a:extLst>
          </p:cNvPr>
          <p:cNvSpPr>
            <a:spLocks noGrp="1"/>
          </p:cNvSpPr>
          <p:nvPr>
            <p:ph type="dt" sz="half" idx="10"/>
          </p:nvPr>
        </p:nvSpPr>
        <p:spPr/>
        <p:txBody>
          <a:bodyPr/>
          <a:lstStyle/>
          <a:p>
            <a:fld id="{A2CB25EF-1BDD-6742-A31B-0A95FDBFECBC}" type="datetime1">
              <a:rPr lang="fr-FR" smtClean="0"/>
              <a:t>24/02/2022</a:t>
            </a:fld>
            <a:endParaRPr lang="fr-FR"/>
          </a:p>
        </p:txBody>
      </p:sp>
      <p:sp>
        <p:nvSpPr>
          <p:cNvPr id="5" name="Espace réservé du pied de page 4">
            <a:extLst>
              <a:ext uri="{FF2B5EF4-FFF2-40B4-BE49-F238E27FC236}">
                <a16:creationId xmlns:a16="http://schemas.microsoft.com/office/drawing/2014/main" id="{B0F7C40B-919D-7F48-AD8F-CAF5416F5E4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A65495-EA2F-924F-A7D7-A6AD0545A70A}"/>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94847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BAEA8B-B8B2-3443-B175-12E03FC840B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6926F5E-4D31-BE40-B3BE-5943797AACC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C37E440-6C4E-6244-A569-D6AD5E6B9C99}"/>
              </a:ext>
            </a:extLst>
          </p:cNvPr>
          <p:cNvSpPr>
            <a:spLocks noGrp="1"/>
          </p:cNvSpPr>
          <p:nvPr>
            <p:ph type="dt" sz="half" idx="10"/>
          </p:nvPr>
        </p:nvSpPr>
        <p:spPr/>
        <p:txBody>
          <a:bodyPr/>
          <a:lstStyle/>
          <a:p>
            <a:fld id="{6456EF81-9B8C-AA4A-8878-B0A9E2242005}" type="datetime1">
              <a:rPr lang="fr-FR" smtClean="0"/>
              <a:t>24/02/2022</a:t>
            </a:fld>
            <a:endParaRPr lang="fr-FR"/>
          </a:p>
        </p:txBody>
      </p:sp>
      <p:sp>
        <p:nvSpPr>
          <p:cNvPr id="5" name="Espace réservé du pied de page 4">
            <a:extLst>
              <a:ext uri="{FF2B5EF4-FFF2-40B4-BE49-F238E27FC236}">
                <a16:creationId xmlns:a16="http://schemas.microsoft.com/office/drawing/2014/main" id="{31747CDE-671E-DB47-8870-A11128A10BE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624A41A-FB02-ED48-A750-D1F71D707CC4}"/>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425255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84C85E-D05B-B34E-A130-797A5C48B48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DD7515C-9D41-0941-904D-286AB2A5AF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5B1568C-40BB-5048-9B56-3B0E3D372C6E}"/>
              </a:ext>
            </a:extLst>
          </p:cNvPr>
          <p:cNvSpPr>
            <a:spLocks noGrp="1"/>
          </p:cNvSpPr>
          <p:nvPr>
            <p:ph type="dt" sz="half" idx="10"/>
          </p:nvPr>
        </p:nvSpPr>
        <p:spPr/>
        <p:txBody>
          <a:bodyPr/>
          <a:lstStyle/>
          <a:p>
            <a:fld id="{EFD6DEA7-0F71-EB44-8921-6FAA0BE90174}" type="datetime1">
              <a:rPr lang="fr-FR" smtClean="0"/>
              <a:t>24/02/2022</a:t>
            </a:fld>
            <a:endParaRPr lang="fr-FR"/>
          </a:p>
        </p:txBody>
      </p:sp>
      <p:sp>
        <p:nvSpPr>
          <p:cNvPr id="5" name="Espace réservé du pied de page 4">
            <a:extLst>
              <a:ext uri="{FF2B5EF4-FFF2-40B4-BE49-F238E27FC236}">
                <a16:creationId xmlns:a16="http://schemas.microsoft.com/office/drawing/2014/main" id="{729EAC92-2E1D-764A-BB5F-DCA4413340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CD3386E-A4C5-214F-8991-ABD5F86988EA}"/>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3161814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6B37E6-4A7D-2F44-9145-C354B2191C3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3CFCE6E-533A-1643-836D-66FF41A8042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765715B-0D64-D946-AFBD-144EA37543A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6F7E0EB-0D92-1B4F-9691-7677563EE801}"/>
              </a:ext>
            </a:extLst>
          </p:cNvPr>
          <p:cNvSpPr>
            <a:spLocks noGrp="1"/>
          </p:cNvSpPr>
          <p:nvPr>
            <p:ph type="dt" sz="half" idx="10"/>
          </p:nvPr>
        </p:nvSpPr>
        <p:spPr/>
        <p:txBody>
          <a:bodyPr/>
          <a:lstStyle/>
          <a:p>
            <a:fld id="{83AF4619-3846-5947-90FE-403E6D9444CB}" type="datetime1">
              <a:rPr lang="fr-FR" smtClean="0"/>
              <a:t>24/02/2022</a:t>
            </a:fld>
            <a:endParaRPr lang="fr-FR"/>
          </a:p>
        </p:txBody>
      </p:sp>
      <p:sp>
        <p:nvSpPr>
          <p:cNvPr id="6" name="Espace réservé du pied de page 5">
            <a:extLst>
              <a:ext uri="{FF2B5EF4-FFF2-40B4-BE49-F238E27FC236}">
                <a16:creationId xmlns:a16="http://schemas.microsoft.com/office/drawing/2014/main" id="{C421C6A0-4C91-4B4F-915D-33D2D0ADE1C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7E25756-2D06-834A-BFAF-E94D677D08F6}"/>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126113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4E67AC-8FD8-EC41-B4A6-45D8A236DDC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9EBD750-9802-D147-B332-EDEB70CB1A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9A5B864-4F4D-4946-BA78-760E00BA65D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E4E81A6-8F36-2340-B682-5CF469545A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579D6A6-36B1-0944-B24C-582A512EF0E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AEEC8F3-1DA9-434E-883F-7D2CBD0303F6}"/>
              </a:ext>
            </a:extLst>
          </p:cNvPr>
          <p:cNvSpPr>
            <a:spLocks noGrp="1"/>
          </p:cNvSpPr>
          <p:nvPr>
            <p:ph type="dt" sz="half" idx="10"/>
          </p:nvPr>
        </p:nvSpPr>
        <p:spPr/>
        <p:txBody>
          <a:bodyPr/>
          <a:lstStyle/>
          <a:p>
            <a:fld id="{42F0E3B0-77C0-E94F-9F65-30C2E9419334}" type="datetime1">
              <a:rPr lang="fr-FR" smtClean="0"/>
              <a:t>24/02/2022</a:t>
            </a:fld>
            <a:endParaRPr lang="fr-FR"/>
          </a:p>
        </p:txBody>
      </p:sp>
      <p:sp>
        <p:nvSpPr>
          <p:cNvPr id="8" name="Espace réservé du pied de page 7">
            <a:extLst>
              <a:ext uri="{FF2B5EF4-FFF2-40B4-BE49-F238E27FC236}">
                <a16:creationId xmlns:a16="http://schemas.microsoft.com/office/drawing/2014/main" id="{C30EEFF7-F3A0-C544-90A3-E2179C94E16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4CF8615-E240-E540-B25C-603A548FE80D}"/>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3031423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4C982E-8891-E74D-A8DE-2B1082D7434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675A668-33E9-634E-B2A6-4C65FC2F7DC3}"/>
              </a:ext>
            </a:extLst>
          </p:cNvPr>
          <p:cNvSpPr>
            <a:spLocks noGrp="1"/>
          </p:cNvSpPr>
          <p:nvPr>
            <p:ph type="dt" sz="half" idx="10"/>
          </p:nvPr>
        </p:nvSpPr>
        <p:spPr/>
        <p:txBody>
          <a:bodyPr/>
          <a:lstStyle/>
          <a:p>
            <a:fld id="{E7F5BC8B-4E55-3948-A9CD-123E04083120}" type="datetime1">
              <a:rPr lang="fr-FR" smtClean="0"/>
              <a:t>24/02/2022</a:t>
            </a:fld>
            <a:endParaRPr lang="fr-FR"/>
          </a:p>
        </p:txBody>
      </p:sp>
      <p:sp>
        <p:nvSpPr>
          <p:cNvPr id="4" name="Espace réservé du pied de page 3">
            <a:extLst>
              <a:ext uri="{FF2B5EF4-FFF2-40B4-BE49-F238E27FC236}">
                <a16:creationId xmlns:a16="http://schemas.microsoft.com/office/drawing/2014/main" id="{81F541B6-98B6-214E-AAAD-2AA29CA8EDE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330E475-414B-754C-BE74-0A1CD05EC382}"/>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609918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9F85775-5B3A-A446-9101-77206399B264}"/>
              </a:ext>
            </a:extLst>
          </p:cNvPr>
          <p:cNvSpPr>
            <a:spLocks noGrp="1"/>
          </p:cNvSpPr>
          <p:nvPr>
            <p:ph type="dt" sz="half" idx="10"/>
          </p:nvPr>
        </p:nvSpPr>
        <p:spPr/>
        <p:txBody>
          <a:bodyPr/>
          <a:lstStyle/>
          <a:p>
            <a:fld id="{7860151E-7A77-A441-BBAB-A5F7623FA752}" type="datetime1">
              <a:rPr lang="fr-FR" smtClean="0"/>
              <a:t>24/02/2022</a:t>
            </a:fld>
            <a:endParaRPr lang="fr-FR"/>
          </a:p>
        </p:txBody>
      </p:sp>
      <p:sp>
        <p:nvSpPr>
          <p:cNvPr id="3" name="Espace réservé du pied de page 2">
            <a:extLst>
              <a:ext uri="{FF2B5EF4-FFF2-40B4-BE49-F238E27FC236}">
                <a16:creationId xmlns:a16="http://schemas.microsoft.com/office/drawing/2014/main" id="{76052ED3-D5AC-374D-ADB2-297A83152D1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8DAA80A-29BE-DF40-A430-AE9CD271D2B5}"/>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1265055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84E4A2-E93D-3A45-B171-A69040D1C8E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8512E79-03C0-144A-ACC3-C29ADA574C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F522496-9D16-6E48-8C72-1A4A8E5510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396C2FC-41F2-5748-8068-238EDC208673}"/>
              </a:ext>
            </a:extLst>
          </p:cNvPr>
          <p:cNvSpPr>
            <a:spLocks noGrp="1"/>
          </p:cNvSpPr>
          <p:nvPr>
            <p:ph type="dt" sz="half" idx="10"/>
          </p:nvPr>
        </p:nvSpPr>
        <p:spPr/>
        <p:txBody>
          <a:bodyPr/>
          <a:lstStyle/>
          <a:p>
            <a:fld id="{720736AC-5B9B-3F44-9AA5-FFD64B078B30}" type="datetime1">
              <a:rPr lang="fr-FR" smtClean="0"/>
              <a:t>24/02/2022</a:t>
            </a:fld>
            <a:endParaRPr lang="fr-FR"/>
          </a:p>
        </p:txBody>
      </p:sp>
      <p:sp>
        <p:nvSpPr>
          <p:cNvPr id="6" name="Espace réservé du pied de page 5">
            <a:extLst>
              <a:ext uri="{FF2B5EF4-FFF2-40B4-BE49-F238E27FC236}">
                <a16:creationId xmlns:a16="http://schemas.microsoft.com/office/drawing/2014/main" id="{79487F5E-FB71-5C48-88EE-61FB6CF6BF9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AB5A2D2-248B-EF44-A839-37714034EA44}"/>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1656378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B153F6-B198-D742-BDB3-EFDD457CF22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52DC673-D97C-604A-91FF-3570630B82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9F94EA4-9353-DE4B-8C59-FB79F1CED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0139C81-B410-B040-80EF-A618E8883ECC}"/>
              </a:ext>
            </a:extLst>
          </p:cNvPr>
          <p:cNvSpPr>
            <a:spLocks noGrp="1"/>
          </p:cNvSpPr>
          <p:nvPr>
            <p:ph type="dt" sz="half" idx="10"/>
          </p:nvPr>
        </p:nvSpPr>
        <p:spPr/>
        <p:txBody>
          <a:bodyPr/>
          <a:lstStyle/>
          <a:p>
            <a:fld id="{58483206-1CD0-7A41-9BB0-C8B324CFBC31}" type="datetime1">
              <a:rPr lang="fr-FR" smtClean="0"/>
              <a:t>24/02/2022</a:t>
            </a:fld>
            <a:endParaRPr lang="fr-FR"/>
          </a:p>
        </p:txBody>
      </p:sp>
      <p:sp>
        <p:nvSpPr>
          <p:cNvPr id="6" name="Espace réservé du pied de page 5">
            <a:extLst>
              <a:ext uri="{FF2B5EF4-FFF2-40B4-BE49-F238E27FC236}">
                <a16:creationId xmlns:a16="http://schemas.microsoft.com/office/drawing/2014/main" id="{9510E445-F1E0-6B4D-AC8B-CED3FB5020D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9852BE8-760F-E144-B458-5A5AA467CB98}"/>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4018040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8BF57F-A362-2841-9C8D-66F19E89B6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CFFD7D7-B777-8E42-904B-2789F411ED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4F0EDD8-A4DE-A049-BDC6-82E680DEF4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D4D33-8957-A14A-8979-91E548AFE190}" type="datetime1">
              <a:rPr lang="fr-FR" smtClean="0"/>
              <a:t>24/02/2022</a:t>
            </a:fld>
            <a:endParaRPr lang="fr-FR"/>
          </a:p>
        </p:txBody>
      </p:sp>
      <p:sp>
        <p:nvSpPr>
          <p:cNvPr id="5" name="Espace réservé du pied de page 4">
            <a:extLst>
              <a:ext uri="{FF2B5EF4-FFF2-40B4-BE49-F238E27FC236}">
                <a16:creationId xmlns:a16="http://schemas.microsoft.com/office/drawing/2014/main" id="{3170090C-1CE5-E94A-90C2-8137C3750F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077B01F-3389-4747-B68C-172B8B0753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9670A-334D-DA4B-A24A-C5DF6123DCAD}" type="slidenum">
              <a:rPr lang="fr-FR" smtClean="0"/>
              <a:t>‹N°›</a:t>
            </a:fld>
            <a:endParaRPr lang="fr-FR"/>
          </a:p>
        </p:txBody>
      </p:sp>
    </p:spTree>
    <p:extLst>
      <p:ext uri="{BB962C8B-B14F-4D97-AF65-F5344CB8AC3E}">
        <p14:creationId xmlns:p14="http://schemas.microsoft.com/office/powerpoint/2010/main" val="3500298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baseline="30000" dirty="0" err="1"/>
              <a:t>כו</a:t>
            </a:r>
            <a:r>
              <a:rPr lang="he-IL" dirty="0"/>
              <a:t> וַיֹּאמֶר יְהוּדָה, אֶל-אֶחָיו: מַה-בֶּצַע, כִּי נַהֲרֹג אֶת-אָחִינוּ, וְכִסִּינוּ, אֶת-דָּמוֹ. </a:t>
            </a:r>
            <a:r>
              <a:rPr lang="he-IL" baseline="30000" dirty="0" err="1"/>
              <a:t>כז</a:t>
            </a:r>
            <a:r>
              <a:rPr lang="he-IL" dirty="0"/>
              <a:t> לְכוּ וְנִמְכְּרֶנּוּ לַיִּשְׁמְעֵאלִים, וְיָדֵנוּ אַל-תְּהִי-בוֹ, כִּי-אָחִינוּ בְשָׂרֵנוּ, הוּא; וַיִּשְׁמְעוּ, אֶחָיו</a:t>
            </a:r>
            <a:endParaRPr lang="fr-FR" baseline="30000" dirty="0"/>
          </a:p>
          <a:p>
            <a:pPr marL="0" indent="0">
              <a:buNone/>
            </a:pPr>
            <a:r>
              <a:rPr lang="fr-FR" baseline="30000" dirty="0"/>
              <a:t>26</a:t>
            </a:r>
            <a:r>
              <a:rPr lang="fr-FR" dirty="0"/>
              <a:t> Juda dit à ses frères: "Quel avantage, si nous tuons notre frère et si nous scellons sa mort? </a:t>
            </a:r>
            <a:r>
              <a:rPr lang="fr-FR" baseline="30000" dirty="0"/>
              <a:t>27</a:t>
            </a:r>
            <a:r>
              <a:rPr lang="fr-FR" dirty="0"/>
              <a:t> Venez, vendons le aux Ismaélites et que notre main ne soit pas sur lui, car il est notre frère, notre chair!" Et ses frères consentirent.</a:t>
            </a:r>
          </a:p>
          <a:p>
            <a:pPr marL="0" indent="0" algn="r">
              <a:buNone/>
            </a:pPr>
            <a:r>
              <a:rPr lang="he-IL" dirty="0"/>
              <a:t> </a:t>
            </a:r>
            <a:r>
              <a:rPr lang="he-IL" baseline="30000" dirty="0" err="1"/>
              <a:t>כב</a:t>
            </a:r>
            <a:r>
              <a:rPr lang="he-IL" dirty="0"/>
              <a:t> וַיַּעַן רְאוּבֵן אֹתָם </a:t>
            </a:r>
            <a:r>
              <a:rPr lang="he-IL" dirty="0" err="1"/>
              <a:t>לֵאמֹר</a:t>
            </a:r>
            <a:r>
              <a:rPr lang="he-IL" dirty="0"/>
              <a:t>, הֲלוֹא אָמַרְתִּי אֲלֵיכֶם </a:t>
            </a:r>
            <a:r>
              <a:rPr lang="he-IL" dirty="0" err="1"/>
              <a:t>לֵאמֹר</a:t>
            </a:r>
            <a:r>
              <a:rPr lang="he-IL" dirty="0"/>
              <a:t> אַל-תֶּחֶטְאוּ בַיֶּלֶד--וְלֹא שְׁמַעְתֶּם; וְגַם-דָּמוֹ, הִנֵּה נִדְרָשׁ.</a:t>
            </a:r>
            <a:endParaRPr lang="fr-FR" dirty="0"/>
          </a:p>
          <a:p>
            <a:pPr marL="0" indent="0">
              <a:buNone/>
            </a:pPr>
            <a:r>
              <a:rPr lang="fr-FR" baseline="30000" dirty="0"/>
              <a:t>22</a:t>
            </a:r>
            <a:r>
              <a:rPr lang="fr-FR" dirty="0"/>
              <a:t> Ruben leur répondit en ces termes: "Est ce que je ne vous disais pas alors: Ne vous rendez point coupables envers cet enfant! Et vous ne m’écoutâtes point. Eh bien! Voilà que son sang nous est redemandé."</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1</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583159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a:t>א</a:t>
            </a:r>
            <a:r>
              <a:rPr lang="he-IL" dirty="0"/>
              <a:t> וַיְהִי, אַחֲרֵי מוֹת יְהוֹשֻׁעַ, וַיִּשְׁאֲלוּ בְּנֵי יִשְׂרָאֵל, בַּיהוָה </a:t>
            </a:r>
            <a:r>
              <a:rPr lang="he-IL" dirty="0" err="1"/>
              <a:t>לֵאמֹר</a:t>
            </a:r>
            <a:r>
              <a:rPr lang="he-IL" dirty="0"/>
              <a:t>: מִי יַעֲלֶה-לָּנוּ אֶל-הַכְּנַעֲנִי </a:t>
            </a:r>
            <a:r>
              <a:rPr lang="he-IL" dirty="0" err="1"/>
              <a:t>בַּתְּחִלָּה</a:t>
            </a:r>
            <a:r>
              <a:rPr lang="he-IL" dirty="0"/>
              <a:t>, </a:t>
            </a:r>
            <a:r>
              <a:rPr lang="he-IL" dirty="0" err="1"/>
              <a:t>לְהִלָּחֶם</a:t>
            </a:r>
            <a:r>
              <a:rPr lang="he-IL" dirty="0"/>
              <a:t> בּוֹ. </a:t>
            </a:r>
            <a:r>
              <a:rPr lang="he-IL" baseline="30000" dirty="0"/>
              <a:t>ב</a:t>
            </a:r>
            <a:r>
              <a:rPr lang="he-IL" dirty="0"/>
              <a:t> וַיֹּאמֶר יְהוָה, יְהוּדָה יַעֲלֶה: הִנֵּה נָתַתִּי אֶת-הָאָרֶץ, בְּיָדוֹ.</a:t>
            </a:r>
            <a:endParaRPr lang="fr-FR" baseline="30000" dirty="0"/>
          </a:p>
          <a:p>
            <a:pPr marL="0" indent="0">
              <a:buNone/>
            </a:pPr>
            <a:r>
              <a:rPr lang="fr-FR" dirty="0"/>
              <a:t> Après la mort de Josué, les enfants d’Israël consultèrent le Seigneur en disant: "Qui de nous doit marcher le premier contre le Cananéen pour l’attaquer?" </a:t>
            </a:r>
            <a:r>
              <a:rPr lang="fr-FR" baseline="30000" dirty="0"/>
              <a:t>2</a:t>
            </a:r>
            <a:r>
              <a:rPr lang="fr-FR" dirty="0"/>
              <a:t> Le Seigneur répondit: "C’est Juda qui doit marcher; je livre le pays en son pouvoir."</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10</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847921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20000"/>
          </a:bodyPr>
          <a:lstStyle/>
          <a:p>
            <a:pPr marL="0" indent="0" algn="r">
              <a:buNone/>
            </a:pPr>
            <a:r>
              <a:rPr lang="he-IL" baseline="30000" dirty="0"/>
              <a:t>א</a:t>
            </a:r>
            <a:r>
              <a:rPr lang="he-IL" dirty="0"/>
              <a:t> וַיֹּאמֶר יְהוָה אֶל-שְׁמוּאֵל, עַד-מָתַי אַתָּה מִתְאַבֵּל אֶל-שָׁאוּל, וַאֲנִי </a:t>
            </a:r>
            <a:r>
              <a:rPr lang="he-IL" dirty="0" err="1"/>
              <a:t>מְאַסְתִּיו</a:t>
            </a:r>
            <a:r>
              <a:rPr lang="he-IL" dirty="0"/>
              <a:t>, מִמְּלֹךְ עַל-יִשְׂרָאֵל; מַלֵּא קַרְנְךָ שֶׁמֶן, וְלֵךְ אֶשְׁלָחֲךָ אֶל-יִשַׁי </a:t>
            </a:r>
            <a:r>
              <a:rPr lang="he-IL" dirty="0" err="1"/>
              <a:t>בֵּית-הַלַּחְמִי</a:t>
            </a:r>
            <a:r>
              <a:rPr lang="he-IL" dirty="0"/>
              <a:t>--כִּי-רָאִיתִי בְּבָנָיו לִי, מֶלֶךְ.</a:t>
            </a:r>
            <a:endParaRPr lang="fr-FR" baseline="30000" dirty="0"/>
          </a:p>
          <a:p>
            <a:pPr marL="0" indent="0">
              <a:buNone/>
            </a:pPr>
            <a:r>
              <a:rPr lang="fr-FR" baseline="30000" dirty="0"/>
              <a:t>1</a:t>
            </a:r>
            <a:r>
              <a:rPr lang="fr-FR" dirty="0"/>
              <a:t> Le Seigneur dit à Samuel: "Jusqu'à quand t'affligeras-tu au sujet de Saül, alors que je l'ai jugé indigne de régner sur Israël? Remplis ton cornet d'huile, et va, envoyé par moi, chez </a:t>
            </a:r>
            <a:r>
              <a:rPr lang="fr-FR" dirty="0" err="1"/>
              <a:t>Jessé</a:t>
            </a:r>
            <a:r>
              <a:rPr lang="fr-FR" dirty="0"/>
              <a:t> le </a:t>
            </a:r>
            <a:r>
              <a:rPr lang="fr-FR" dirty="0" err="1"/>
              <a:t>Bethléémite</a:t>
            </a:r>
            <a:r>
              <a:rPr lang="fr-FR" dirty="0"/>
              <a:t>, car c'est un de ses fils que je me suis choisi pour roi. »</a:t>
            </a:r>
          </a:p>
          <a:p>
            <a:pPr marL="0" indent="0">
              <a:buNone/>
            </a:pPr>
            <a:endParaRPr lang="fr-FR" dirty="0"/>
          </a:p>
          <a:p>
            <a:pPr marL="0" indent="0" algn="r">
              <a:buNone/>
            </a:pPr>
            <a:r>
              <a:rPr lang="he-IL" baseline="30000" dirty="0"/>
              <a:t>ז</a:t>
            </a:r>
            <a:r>
              <a:rPr lang="he-IL" dirty="0"/>
              <a:t> וַיֹּאמֶר יְהוָה אֶל-שְׁמוּאֵל, </a:t>
            </a:r>
            <a:r>
              <a:rPr lang="he-IL" dirty="0" err="1"/>
              <a:t>אַל-תַּבֵּט</a:t>
            </a:r>
            <a:r>
              <a:rPr lang="he-IL" dirty="0"/>
              <a:t> אֶל-מַרְאֵהוּ וְאֶל-גְּבֹהַּ קוֹמָתוֹ--כִּי </a:t>
            </a:r>
            <a:r>
              <a:rPr lang="he-IL" dirty="0" err="1"/>
              <a:t>מְאַסְתִּיהו</a:t>
            </a:r>
            <a:r>
              <a:rPr lang="he-IL" dirty="0"/>
              <a:t>ּ: כִּי לֹא, אֲשֶׁר יִרְאֶה הָאָדָם--כִּי הָאָדָם יִרְאֶה </a:t>
            </a:r>
            <a:r>
              <a:rPr lang="he-IL" dirty="0" err="1"/>
              <a:t>לַעֵינַיִם</a:t>
            </a:r>
            <a:r>
              <a:rPr lang="he-IL" dirty="0"/>
              <a:t>, וַיהוָה יִרְאֶה לַלֵּבָב.</a:t>
            </a:r>
            <a:endParaRPr lang="fr-FR" dirty="0"/>
          </a:p>
          <a:p>
            <a:pPr marL="0" indent="0">
              <a:buNone/>
            </a:pPr>
            <a:r>
              <a:rPr lang="fr-FR" baseline="30000" dirty="0"/>
              <a:t>7</a:t>
            </a:r>
            <a:r>
              <a:rPr lang="fr-FR" dirty="0"/>
              <a:t> Mais Dieu dit à Samuel: "Ne considère point sa mine ni sa haute taille, celui-là je le repousse. Ce que voit l'homme ne compte pas: l'homme ne voit que l'extérieur, Dieu regarde le cœur."</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11</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4179434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20000"/>
          </a:bodyPr>
          <a:lstStyle/>
          <a:p>
            <a:pPr marL="0" indent="0" algn="r">
              <a:buNone/>
            </a:pPr>
            <a:r>
              <a:rPr lang="he-IL" baseline="30000" dirty="0"/>
              <a:t>יא</a:t>
            </a:r>
            <a:r>
              <a:rPr lang="he-IL" dirty="0"/>
              <a:t> וַיֹּאמֶר שְׁמוּאֵל אֶל-יִשַׁי, </a:t>
            </a:r>
            <a:r>
              <a:rPr lang="he-IL" dirty="0" err="1"/>
              <a:t>הֲתַמּו</a:t>
            </a:r>
            <a:r>
              <a:rPr lang="he-IL" dirty="0"/>
              <a:t>ּ הַנְּעָרִים, וַיֹּאמֶר עוֹד שָׁאַר הַקָּטָן, וְהִנֵּה רֹעֶה בַּצֹּאן; וַיֹּאמֶר שְׁמוּאֵל אֶל-יִשַׁי שִׁלְחָה וְקָחֶנּוּ, כִּי לֹא-נָסֹב עַד-בֹּאוֹ פֹה. </a:t>
            </a:r>
            <a:r>
              <a:rPr lang="he-IL" baseline="30000" dirty="0" err="1"/>
              <a:t>יב</a:t>
            </a:r>
            <a:r>
              <a:rPr lang="he-IL" dirty="0"/>
              <a:t> וַיִּשְׁלַח וַיְבִיאֵהוּ וְהוּא אַדְמוֹנִי, עִם-יְפֵה </a:t>
            </a:r>
            <a:r>
              <a:rPr lang="he-IL" dirty="0" err="1"/>
              <a:t>עֵינַיִם</a:t>
            </a:r>
            <a:r>
              <a:rPr lang="he-IL" dirty="0"/>
              <a:t> וְטוֹב רֹאִי; {פ} וַיֹּאמֶר יְהוָה קוּם מְשָׁחֵהוּ, כִּי-זֶה הוּא. </a:t>
            </a:r>
            <a:r>
              <a:rPr lang="he-IL" baseline="30000" dirty="0" err="1"/>
              <a:t>יג</a:t>
            </a:r>
            <a:r>
              <a:rPr lang="he-IL" dirty="0"/>
              <a:t> </a:t>
            </a:r>
            <a:r>
              <a:rPr lang="he-IL" dirty="0" err="1"/>
              <a:t>וַיִּקַּח</a:t>
            </a:r>
            <a:r>
              <a:rPr lang="he-IL" dirty="0"/>
              <a:t> שְׁמוּאֵל אֶת-קֶרֶן הַשֶּׁמֶן, וַיִּמְשַׁח אֹתוֹ בְּקֶרֶב אֶחָיו, וַתִּצְלַח רוּחַ-יְהוָה אֶל-דָּוִד, מֵהַיּוֹם הַהוּא וָמָעְלָה; </a:t>
            </a:r>
            <a:r>
              <a:rPr lang="he-IL" dirty="0" err="1"/>
              <a:t>וַיָּקָם</a:t>
            </a:r>
            <a:r>
              <a:rPr lang="he-IL" dirty="0"/>
              <a:t> שְׁמוּאֵל, וַיֵּלֶךְ הָרָמָתָה.</a:t>
            </a:r>
            <a:endParaRPr lang="fr-FR" dirty="0"/>
          </a:p>
          <a:p>
            <a:pPr marL="0" indent="0" algn="r">
              <a:buNone/>
            </a:pPr>
            <a:endParaRPr lang="fr-FR" dirty="0"/>
          </a:p>
          <a:p>
            <a:pPr marL="0" indent="0">
              <a:buNone/>
            </a:pPr>
            <a:r>
              <a:rPr lang="fr-FR" baseline="30000" dirty="0"/>
              <a:t>11</a:t>
            </a:r>
            <a:r>
              <a:rPr lang="fr-FR" dirty="0"/>
              <a:t> Mais, demanda Samuel à </a:t>
            </a:r>
            <a:r>
              <a:rPr lang="fr-FR" dirty="0" err="1"/>
              <a:t>Jessé</a:t>
            </a:r>
            <a:r>
              <a:rPr lang="fr-FR" dirty="0"/>
              <a:t>, sont-ce là tous tes garçons? Il reste encore le plus jeune, répondit-il; il est au pâturage avec les brebis. Envoie-le chercher, dit Samuel à </a:t>
            </a:r>
            <a:r>
              <a:rPr lang="fr-FR" dirty="0" err="1"/>
              <a:t>Jessé</a:t>
            </a:r>
            <a:r>
              <a:rPr lang="fr-FR" dirty="0"/>
              <a:t>; car nous ne nous mettrons pas à table qu'il ne soit ici." </a:t>
            </a:r>
            <a:r>
              <a:rPr lang="fr-FR" baseline="30000" dirty="0"/>
              <a:t>12</a:t>
            </a:r>
            <a:r>
              <a:rPr lang="fr-FR" dirty="0"/>
              <a:t> On le fit donc venir. Or, il avait le teint vermeil, avec cela de beaux yeux et bonne mine… Et Dieu dit à Samuel: "Va, oins-le, c'est lui!" </a:t>
            </a:r>
            <a:r>
              <a:rPr lang="fr-FR" baseline="30000" dirty="0"/>
              <a:t>13</a:t>
            </a:r>
            <a:r>
              <a:rPr lang="fr-FR" dirty="0"/>
              <a:t> Et Samuel prit le cornet à l'huile, et il l'oignit au milieu de ses frères; et depuis ce jour-là, l'esprit divin ne cessa d'animer David. Alors Samuel s'en alla, et retourna à Rama.</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12</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49137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20000"/>
          </a:bodyPr>
          <a:lstStyle/>
          <a:p>
            <a:pPr marL="0" indent="0" algn="r">
              <a:buNone/>
            </a:pPr>
            <a:r>
              <a:rPr lang="he-IL" baseline="30000" dirty="0" err="1"/>
              <a:t>יז</a:t>
            </a:r>
            <a:r>
              <a:rPr lang="he-IL" dirty="0"/>
              <a:t> וַיֹּאמֶר שָׁאוּל, אֶל-עֲבָדָיו: רְאוּ-נָא לִי, אִישׁ מֵיטִיב לְנַגֵּן, </a:t>
            </a:r>
            <a:r>
              <a:rPr lang="he-IL" dirty="0" err="1"/>
              <a:t>וַהֲבִיאוֹתֶם</a:t>
            </a:r>
            <a:r>
              <a:rPr lang="he-IL" dirty="0"/>
              <a:t>, אֵלָי. </a:t>
            </a:r>
            <a:r>
              <a:rPr lang="he-IL" baseline="30000" dirty="0" err="1"/>
              <a:t>יח</a:t>
            </a:r>
            <a:r>
              <a:rPr lang="he-IL" dirty="0"/>
              <a:t> וַיַּעַן אֶחָד מֵהַנְּעָרִים וַיֹּאמֶר, הִנֵּה רָאִיתִי בֵּן לְיִשַׁי בֵּית </a:t>
            </a:r>
            <a:r>
              <a:rPr lang="he-IL" dirty="0" err="1"/>
              <a:t>הַלַּחְמִי</a:t>
            </a:r>
            <a:r>
              <a:rPr lang="he-IL" dirty="0"/>
              <a:t>, יֹדֵעַ נַגֵּן </a:t>
            </a:r>
            <a:r>
              <a:rPr lang="he-IL" dirty="0" err="1"/>
              <a:t>וְגִבּוֹר</a:t>
            </a:r>
            <a:r>
              <a:rPr lang="he-IL" dirty="0"/>
              <a:t> חַיִל וְאִישׁ מִלְחָמָה וּנְבוֹן דָּבָר, וְאִישׁ תֹּאַר; וַיהוָה, עִמּוֹ. </a:t>
            </a:r>
            <a:r>
              <a:rPr lang="he-IL" baseline="30000" dirty="0" err="1"/>
              <a:t>יט</a:t>
            </a:r>
            <a:r>
              <a:rPr lang="he-IL" dirty="0"/>
              <a:t> וַיִּשְׁלַח שָׁאוּל מַלְאָכִים, אֶל-יִשָׁי; וַיֹּאמֶר, שִׁלְחָה אֵלַי אֶת-דָּוִד בִּנְךָ אֲשֶׁר בַּצֹּאן. </a:t>
            </a:r>
            <a:r>
              <a:rPr lang="he-IL" baseline="30000" dirty="0"/>
              <a:t>כ</a:t>
            </a:r>
            <a:r>
              <a:rPr lang="he-IL" dirty="0"/>
              <a:t> </a:t>
            </a:r>
            <a:r>
              <a:rPr lang="he-IL" dirty="0" err="1"/>
              <a:t>וַיִּקַּח</a:t>
            </a:r>
            <a:r>
              <a:rPr lang="he-IL" dirty="0"/>
              <a:t> יִשַׁי חֲמוֹר לֶחֶם, וְנֹאד יַיִן, וּגְדִי עִזִּים, אֶחָד; וַיִּשְׁלַח בְּיַד-דָּוִד בְּנוֹ, אֶל-שָׁאוּל. </a:t>
            </a:r>
            <a:r>
              <a:rPr lang="he-IL" baseline="30000" dirty="0" err="1"/>
              <a:t>כא</a:t>
            </a:r>
            <a:r>
              <a:rPr lang="he-IL" dirty="0"/>
              <a:t> וַיָּבֹא דָוִד אֶל-שָׁאוּל, וַיַּעֲמֹד לְפָנָיו; וַיֶּאֱהָבֵהוּ מְאֹד, וַיְהִי-לוֹ נֹשֵׂא כֵלִים.</a:t>
            </a:r>
            <a:endParaRPr lang="fr-FR" dirty="0"/>
          </a:p>
          <a:p>
            <a:pPr marL="0" indent="0">
              <a:buNone/>
            </a:pPr>
            <a:r>
              <a:rPr lang="fr-FR" baseline="30000" dirty="0"/>
              <a:t>17</a:t>
            </a:r>
            <a:r>
              <a:rPr lang="fr-FR" dirty="0"/>
              <a:t> Saül dit à ses serviteurs: "Découvrez-moi donc un habile joueur d'instrument et me l'amenez." </a:t>
            </a:r>
            <a:r>
              <a:rPr lang="fr-FR" baseline="30000" dirty="0"/>
              <a:t>18</a:t>
            </a:r>
            <a:r>
              <a:rPr lang="fr-FR" dirty="0"/>
              <a:t> L'un des serviteurs prit la parole et dit: "J'ai remarqué un fils de </a:t>
            </a:r>
            <a:r>
              <a:rPr lang="fr-FR" dirty="0" err="1"/>
              <a:t>Jessé</a:t>
            </a:r>
            <a:r>
              <a:rPr lang="fr-FR" dirty="0"/>
              <a:t> le </a:t>
            </a:r>
            <a:r>
              <a:rPr lang="fr-FR" dirty="0" err="1"/>
              <a:t>Bethléémite</a:t>
            </a:r>
            <a:r>
              <a:rPr lang="fr-FR" dirty="0"/>
              <a:t>, musicien habile, guerrier vaillant, entendu en toute chose, d'une belle apparence, et Dieu est avec lui." </a:t>
            </a:r>
            <a:r>
              <a:rPr lang="fr-FR" baseline="30000" dirty="0"/>
              <a:t>19</a:t>
            </a:r>
            <a:r>
              <a:rPr lang="fr-FR" dirty="0"/>
              <a:t> Et Saül envoya des messagers à </a:t>
            </a:r>
            <a:r>
              <a:rPr lang="fr-FR" dirty="0" err="1"/>
              <a:t>Jessé</a:t>
            </a:r>
            <a:r>
              <a:rPr lang="fr-FR" dirty="0"/>
              <a:t> en lui mandant: "Envoie-moi David, ton fils, qui garde les brebis." </a:t>
            </a:r>
            <a:r>
              <a:rPr lang="fr-FR" baseline="30000" dirty="0"/>
              <a:t>20</a:t>
            </a:r>
            <a:r>
              <a:rPr lang="fr-FR" dirty="0"/>
              <a:t> </a:t>
            </a:r>
            <a:r>
              <a:rPr lang="fr-FR" dirty="0" err="1"/>
              <a:t>Jessé</a:t>
            </a:r>
            <a:r>
              <a:rPr lang="fr-FR" dirty="0"/>
              <a:t> chargea un âne de pain, avec une outre de vin et un jeune chevreau, qu'il envoya par son fils David à Saül. </a:t>
            </a:r>
            <a:r>
              <a:rPr lang="fr-FR" baseline="30000" dirty="0"/>
              <a:t>21</a:t>
            </a:r>
            <a:r>
              <a:rPr lang="fr-FR" dirty="0"/>
              <a:t> David, arrivé chez Saül, se présenta devant lui, lui plut fort, et devint son écuyer.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13</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693678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a:bodyPr>
          <a:lstStyle/>
          <a:p>
            <a:pPr marL="0" indent="0" algn="r">
              <a:buNone/>
            </a:pPr>
            <a:r>
              <a:rPr lang="he-IL" baseline="30000" dirty="0"/>
              <a:t>א</a:t>
            </a:r>
            <a:r>
              <a:rPr lang="he-IL" dirty="0"/>
              <a:t> וַתְּהִי הַמִּלְחָמָה, אֲרֻכָּה, בֵּין בֵּית שָׁאוּל, וּבֵין בֵּית דָּוִד; וְדָוִד הֹלֵךְ וְחָזֵק, וּבֵית שָׁאוּל הֹלְכִים וְדַלִּים.</a:t>
            </a:r>
            <a:endParaRPr lang="fr-FR" dirty="0"/>
          </a:p>
          <a:p>
            <a:pPr marL="0" indent="0">
              <a:buNone/>
            </a:pPr>
            <a:r>
              <a:rPr lang="fr-FR" baseline="30000" dirty="0"/>
              <a:t>1</a:t>
            </a:r>
            <a:r>
              <a:rPr lang="fr-FR" dirty="0"/>
              <a:t> La guerre dura longtemps entre la maison de Saül et celle de David. David allait se fortifiant de plus en plus, et la maison de Saül ne cessa de s'affaiblir. </a:t>
            </a:r>
          </a:p>
          <a:p>
            <a:pPr marL="0" indent="0">
              <a:buNone/>
            </a:pPr>
            <a:endParaRPr lang="fr-FR" dirty="0"/>
          </a:p>
          <a:p>
            <a:pPr marL="0" indent="0" algn="r">
              <a:buNone/>
            </a:pPr>
            <a:r>
              <a:rPr lang="he-IL" baseline="30000" dirty="0" err="1"/>
              <a:t>יב</a:t>
            </a:r>
            <a:r>
              <a:rPr lang="he-IL" dirty="0"/>
              <a:t> וַיִּשְׁלַח אַבְנֵר מַלְאָכִים אֶל-דָּוִד תַּחְתָּו </a:t>
            </a:r>
            <a:r>
              <a:rPr lang="he-IL" dirty="0" err="1"/>
              <a:t>לֵאמֹר</a:t>
            </a:r>
            <a:r>
              <a:rPr lang="he-IL" dirty="0"/>
              <a:t>, לְמִי-אָרֶץ: </a:t>
            </a:r>
            <a:r>
              <a:rPr lang="he-IL" dirty="0" err="1"/>
              <a:t>לֵאמֹר</a:t>
            </a:r>
            <a:r>
              <a:rPr lang="he-IL" dirty="0"/>
              <a:t>, כָּרְתָה בְרִיתְךָ אִתִּי, וְהִנֵּה יָדִי עִמָּךְ, לְהָסֵב אֵלֶיךָ אֶת-כָּל-יִשְׂרָאֵל.</a:t>
            </a:r>
            <a:endParaRPr lang="fr-FR" dirty="0"/>
          </a:p>
          <a:p>
            <a:pPr marL="0" indent="0">
              <a:buNone/>
            </a:pPr>
            <a:r>
              <a:rPr lang="fr-FR" dirty="0"/>
              <a:t> </a:t>
            </a:r>
            <a:r>
              <a:rPr lang="fr-FR" baseline="30000" dirty="0"/>
              <a:t>12</a:t>
            </a:r>
            <a:r>
              <a:rPr lang="fr-FR" dirty="0"/>
              <a:t> Alors Abner envoya des messagers à David pour décider, en son nom, à qui appartiendrait le pays, en disant: "Fais ton traité avec moi, et je te prêterai main-forte pour rallier autour de toi tout Israël.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14</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969315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10000"/>
          </a:bodyPr>
          <a:lstStyle/>
          <a:p>
            <a:pPr marL="0" indent="0" algn="r">
              <a:buNone/>
            </a:pPr>
            <a:r>
              <a:rPr lang="he-IL" baseline="30000" dirty="0"/>
              <a:t>ט</a:t>
            </a:r>
            <a:r>
              <a:rPr lang="he-IL" dirty="0"/>
              <a:t> וַיַּעַן דָּוִד אֶת-רֵכָב </a:t>
            </a:r>
            <a:r>
              <a:rPr lang="he-IL" dirty="0" err="1"/>
              <a:t>וְאֶת-בַּעֲנָה</a:t>
            </a:r>
            <a:r>
              <a:rPr lang="he-IL" dirty="0"/>
              <a:t> אָחִיו, בְּנֵי רִמּוֹן </a:t>
            </a:r>
            <a:r>
              <a:rPr lang="he-IL" dirty="0" err="1"/>
              <a:t>הַבְּאֵרֹתִי</a:t>
            </a:r>
            <a:r>
              <a:rPr lang="he-IL" dirty="0"/>
              <a:t>--וַיֹּאמֶר לָהֶם: חַי-יְהוָה, אֲשֶׁר-פָּדָה אֶת-נַפְשִׁי מִכָּל-צָרָה. </a:t>
            </a:r>
            <a:r>
              <a:rPr lang="he-IL" baseline="30000" dirty="0"/>
              <a:t>י</a:t>
            </a:r>
            <a:r>
              <a:rPr lang="he-IL" dirty="0"/>
              <a:t> כִּי הַמַּגִּיד לִי </a:t>
            </a:r>
            <a:r>
              <a:rPr lang="he-IL" dirty="0" err="1"/>
              <a:t>לֵאמֹר</a:t>
            </a:r>
            <a:r>
              <a:rPr lang="he-IL" dirty="0"/>
              <a:t> הִנֵּה-מֵת שָׁאוּל, וְהוּא-הָיָה כִמְבַשֵּׂר בְּעֵינָיו, וָאֹחֲזָה בוֹ, וָאֶהְרְגֵהוּ </a:t>
            </a:r>
            <a:r>
              <a:rPr lang="he-IL" dirty="0" err="1"/>
              <a:t>בְּצִקְלָג</a:t>
            </a:r>
            <a:r>
              <a:rPr lang="he-IL" dirty="0"/>
              <a:t>--אֲשֶׁר לְתִתִּי-לוֹ, בְּשֹׂרָה. </a:t>
            </a:r>
            <a:r>
              <a:rPr lang="he-IL" baseline="30000" dirty="0"/>
              <a:t>יא</a:t>
            </a:r>
            <a:r>
              <a:rPr lang="he-IL" dirty="0"/>
              <a:t> אַף כִּי-אֲנָשִׁים רְשָׁעִים, הָרְגוּ אֶת-אִישׁ-צַדִּיק בְּבֵיתוֹ--עַל-מִשְׁכָּבוֹ; וְעַתָּה, הֲלוֹא אֲבַקֵּשׁ אֶת-דָּמוֹ מִיֶּדְכֶם, וּבִעַרְתִּי אֶתְכֶם, מִן-הָאָרֶץ. </a:t>
            </a:r>
            <a:endParaRPr lang="fr-FR" dirty="0"/>
          </a:p>
          <a:p>
            <a:pPr marL="0" indent="0">
              <a:buNone/>
            </a:pPr>
            <a:r>
              <a:rPr lang="fr-FR" baseline="30000" dirty="0"/>
              <a:t>9</a:t>
            </a:r>
            <a:r>
              <a:rPr lang="fr-FR" dirty="0"/>
              <a:t> David répondit à </a:t>
            </a:r>
            <a:r>
              <a:rPr lang="fr-FR" dirty="0" err="1"/>
              <a:t>Rêkhab</a:t>
            </a:r>
            <a:r>
              <a:rPr lang="fr-FR" dirty="0"/>
              <a:t> et à </a:t>
            </a:r>
            <a:r>
              <a:rPr lang="fr-FR" dirty="0" err="1"/>
              <a:t>Baana</a:t>
            </a:r>
            <a:r>
              <a:rPr lang="fr-FR" dirty="0"/>
              <a:t>, son frère, fils de </a:t>
            </a:r>
            <a:r>
              <a:rPr lang="fr-FR" dirty="0" err="1"/>
              <a:t>Rimmon</a:t>
            </a:r>
            <a:r>
              <a:rPr lang="fr-FR" dirty="0"/>
              <a:t> le </a:t>
            </a:r>
            <a:r>
              <a:rPr lang="fr-FR" dirty="0" err="1"/>
              <a:t>Beérotite</a:t>
            </a:r>
            <a:r>
              <a:rPr lang="fr-FR" dirty="0"/>
              <a:t>, en ces termes: "Par le Dieu vivant, qui a sauvé ma personne de tous les dangers! </a:t>
            </a:r>
            <a:r>
              <a:rPr lang="fr-FR" baseline="30000" dirty="0"/>
              <a:t>10</a:t>
            </a:r>
            <a:r>
              <a:rPr lang="fr-FR" dirty="0"/>
              <a:t> celui qui m'annonça que Saül était mort, se croyant porteur d'une bonne nouvelle, je le fis saisir et tuer à </a:t>
            </a:r>
            <a:r>
              <a:rPr lang="fr-FR" dirty="0" err="1"/>
              <a:t>Ciklag</a:t>
            </a:r>
            <a:r>
              <a:rPr lang="fr-FR" dirty="0"/>
              <a:t>, le payant ainsi de sa bonne nouvelle; </a:t>
            </a:r>
            <a:r>
              <a:rPr lang="fr-FR" baseline="30000" dirty="0"/>
              <a:t>11</a:t>
            </a:r>
            <a:r>
              <a:rPr lang="fr-FR" dirty="0"/>
              <a:t> combien plus, quand des méchants ont fait périr un homme de bien dans sa maison, sur sa couche! Et maintenant, certes, je vous demanderai compte de son sang et vous ferai disparaître du pays."</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15</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48333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sz="4000" baseline="30000" dirty="0"/>
              <a:t> וַיָּבֹאוּ כָּל-שִׁבְטֵי יִשְׂרָאֵל, אֶל-דָּוִד--</a:t>
            </a:r>
            <a:r>
              <a:rPr lang="he-IL" sz="4000" baseline="30000" dirty="0" err="1"/>
              <a:t>חֶבְרוֹנָה</a:t>
            </a:r>
            <a:r>
              <a:rPr lang="he-IL" sz="4000" baseline="30000" dirty="0"/>
              <a:t>; וַיֹּאמְרוּ </a:t>
            </a:r>
            <a:r>
              <a:rPr lang="he-IL" sz="4000" baseline="30000" dirty="0" err="1"/>
              <a:t>לֵאמֹר</a:t>
            </a:r>
            <a:r>
              <a:rPr lang="he-IL" sz="4000" baseline="30000" dirty="0"/>
              <a:t>, הִנְנוּ עַצְמְךָ וּבְשָׂרְךָ אֲנָחְנוּ. ב גַּם-אֶתְמוֹל גַּם-שִׁלְשׁוֹם, בִּהְיוֹת שָׁאוּל מֶלֶךְ עָלֵינוּ, אַתָּה הָיִיתָה מוציא (הַמּוֹצִיא) </a:t>
            </a:r>
            <a:r>
              <a:rPr lang="he-IL" sz="4000" baseline="30000" dirty="0" err="1"/>
              <a:t>וְהַמֵּבִי</a:t>
            </a:r>
            <a:r>
              <a:rPr lang="he-IL" sz="4000" baseline="30000" dirty="0"/>
              <a:t>, אֶת-יִשְׂרָאֵל; וַיֹּאמֶר יְהוָה לְךָ, אַתָּה תִרְעֶה אֶת-עַמִּי אֶת-יִשְׂרָאֵל, וְאַתָּה תִּהְיֶה לְנָגִיד, עַל-יִשְׂרָאֵל. ג וַיָּבֹאוּ כָּל-זִקְנֵי יִשְׂרָאֵל אֶל-הַמֶּלֶךְ, </a:t>
            </a:r>
            <a:r>
              <a:rPr lang="he-IL" sz="4000" baseline="30000" dirty="0" err="1"/>
              <a:t>חֶבְרוֹנָה</a:t>
            </a:r>
            <a:r>
              <a:rPr lang="he-IL" sz="4000" baseline="30000" dirty="0"/>
              <a:t>, </a:t>
            </a:r>
            <a:r>
              <a:rPr lang="he-IL" sz="4000" baseline="30000" dirty="0" err="1"/>
              <a:t>וַיִּכְרֹת</a:t>
            </a:r>
            <a:r>
              <a:rPr lang="he-IL" sz="4000" baseline="30000" dirty="0"/>
              <a:t> לָהֶם הַמֶּלֶךְ דָּוִד בְּרִית בְּחֶבְרוֹן, לִפְנֵי יְהוָה; וַיִּמְשְׁחוּ אֶת-דָּוִד לְמֶלֶךְ, עַל-יִשְׂרָאֵל.</a:t>
            </a:r>
            <a:endParaRPr lang="fr-FR" sz="4000" baseline="30000" dirty="0"/>
          </a:p>
          <a:p>
            <a:pPr marL="0" indent="0">
              <a:buNone/>
            </a:pPr>
            <a:r>
              <a:rPr lang="fr-FR" baseline="30000" dirty="0"/>
              <a:t>1</a:t>
            </a:r>
            <a:r>
              <a:rPr lang="fr-FR" dirty="0"/>
              <a:t> Toutes les tribus d'Israël vinrent auprès de David, à Hébron, et lui dirent: "Nous sommes ta chair et ton sang. </a:t>
            </a:r>
            <a:r>
              <a:rPr lang="fr-FR" baseline="30000" dirty="0"/>
              <a:t>2</a:t>
            </a:r>
            <a:r>
              <a:rPr lang="fr-FR" dirty="0"/>
              <a:t> Déjà hier, déjà avant-hier, alors que Saül était notre roi, c'est toi qui dirigeais toutes les expéditions d'Israël. C'est toi, avait dit l'Eternel, qui gouverneras Israël, mon peuple, toi qui seras son chef…" </a:t>
            </a:r>
            <a:r>
              <a:rPr lang="fr-FR" baseline="30000" dirty="0"/>
              <a:t>3</a:t>
            </a:r>
            <a:r>
              <a:rPr lang="fr-FR" dirty="0"/>
              <a:t> Tous les anciens d'Israël vinrent donc trouver le roi, à Hébron; le roi David fit un pacte avec eux à Hébron, devant l'Eternel, et ils le sacrèrent comme roi d'Israël.</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16</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332779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a:bodyPr>
          <a:lstStyle/>
          <a:p>
            <a:pPr marL="0" indent="0" algn="r">
              <a:buNone/>
            </a:pPr>
            <a:r>
              <a:rPr lang="he-IL" baseline="30000" dirty="0" err="1"/>
              <a:t>יג</a:t>
            </a:r>
            <a:r>
              <a:rPr lang="he-IL" dirty="0"/>
              <a:t> וַיָּבֹא, הַמַּגִּיד, אֶל-דָּוִד, </a:t>
            </a:r>
            <a:r>
              <a:rPr lang="he-IL" dirty="0" err="1"/>
              <a:t>לֵאמֹר</a:t>
            </a:r>
            <a:r>
              <a:rPr lang="he-IL" dirty="0"/>
              <a:t>: הָיָה לֶב-אִישׁ יִשְׂרָאֵל, אַחֲרֵי אַבְשָׁלוֹם. </a:t>
            </a:r>
            <a:r>
              <a:rPr lang="he-IL" baseline="30000" dirty="0"/>
              <a:t>יד</a:t>
            </a:r>
            <a:r>
              <a:rPr lang="he-IL" dirty="0"/>
              <a:t> וַיֹּאמֶר דָּוִד לְכָל-עֲבָדָיו אֲשֶׁר-אִתּוֹ בִירוּשָׁלִַם, קוּמוּ </a:t>
            </a:r>
            <a:r>
              <a:rPr lang="he-IL" dirty="0" err="1"/>
              <a:t>וְנִבְרָחָה</a:t>
            </a:r>
            <a:r>
              <a:rPr lang="he-IL" dirty="0"/>
              <a:t>--כִּי לֹא-תִהְיֶה-לָּנוּ פְלֵיטָה, מִפְּנֵי אַבְשָׁלֹם; מַהֲרוּ לָלֶכֶת, פֶּן-יְמַהֵר וְהִשִּׂגָנוּ וְהִדִּיחַ עָלֵינוּ אֶת-הָרָעָה, וְהִכָּה הָעִיר, לְפִי-חָרֶב. </a:t>
            </a:r>
            <a:r>
              <a:rPr lang="he-IL" baseline="30000" dirty="0"/>
              <a:t>טו</a:t>
            </a:r>
            <a:r>
              <a:rPr lang="he-IL" dirty="0"/>
              <a:t> וַיֹּאמְרוּ עַבְדֵי-הַמֶּלֶךְ, אֶל-הַמֶּלֶךְ: כְּכֹל אֲשֶׁר-יִבְחַר אֲדֹנִי הַמֶּלֶךְ, הִנֵּה עֲבָדֶיךָ.</a:t>
            </a:r>
            <a:endParaRPr lang="fr-FR" dirty="0"/>
          </a:p>
          <a:p>
            <a:pPr marL="0" indent="0">
              <a:buNone/>
            </a:pPr>
            <a:r>
              <a:rPr lang="fr-FR" dirty="0"/>
              <a:t> </a:t>
            </a:r>
            <a:r>
              <a:rPr lang="fr-FR" baseline="30000" dirty="0"/>
              <a:t>13</a:t>
            </a:r>
            <a:r>
              <a:rPr lang="fr-FR" dirty="0"/>
              <a:t> Un messager vint en donner avis à David, en disant: "Le cœur des gens d'Israël s'est prononcé pour Absalon." </a:t>
            </a:r>
            <a:r>
              <a:rPr lang="fr-FR" baseline="30000" dirty="0"/>
              <a:t>14</a:t>
            </a:r>
            <a:r>
              <a:rPr lang="fr-FR" dirty="0"/>
              <a:t> Alors David dit à tous ses serviteurs, qui étaient avec lui à Jérusalem: "Debout, fuyons! Nous ne pouvons autrement échapper à Absalon. Hâtez-vous de me suivre, de peur qu'il ne nous gagne de vitesse, ne précipite notre malheur et ne livre à l'épée les habitants de la ville." </a:t>
            </a:r>
            <a:r>
              <a:rPr lang="fr-FR" baseline="30000" dirty="0"/>
              <a:t>15</a:t>
            </a:r>
            <a:r>
              <a:rPr lang="fr-FR" dirty="0"/>
              <a:t> Les serviteurs du roi lui répondirent: "Quoi que décide mon seigneur le roi, tes serviteurs sont prêts."</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17</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596301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dirty="0"/>
              <a:t> </a:t>
            </a:r>
            <a:r>
              <a:rPr lang="he-IL" baseline="30000" dirty="0"/>
              <a:t>כה</a:t>
            </a:r>
            <a:r>
              <a:rPr lang="he-IL" dirty="0"/>
              <a:t> וַיֹּאמֶר הַמֶּלֶךְ לְצָדוֹק, הָשֵׁב אֶת-אֲרוֹן </a:t>
            </a:r>
            <a:r>
              <a:rPr lang="he-IL" dirty="0" err="1"/>
              <a:t>הָאֱלֹהִים</a:t>
            </a:r>
            <a:r>
              <a:rPr lang="he-IL" dirty="0"/>
              <a:t> הָעִיר: אִם-אֶמְצָא חֵן, בְּעֵינֵי יְהוָה--</a:t>
            </a:r>
            <a:r>
              <a:rPr lang="he-IL" dirty="0" err="1"/>
              <a:t>וֶהֱשִׁבַנִי</a:t>
            </a:r>
            <a:r>
              <a:rPr lang="he-IL" dirty="0"/>
              <a:t>, וְהִרְאַנִי אֹתוֹ </a:t>
            </a:r>
            <a:r>
              <a:rPr lang="he-IL" dirty="0" err="1"/>
              <a:t>וְאֶת-נָוֵהו</a:t>
            </a:r>
            <a:r>
              <a:rPr lang="he-IL" dirty="0"/>
              <a:t>ּ. </a:t>
            </a:r>
            <a:r>
              <a:rPr lang="he-IL" baseline="30000" dirty="0" err="1"/>
              <a:t>כו</a:t>
            </a:r>
            <a:r>
              <a:rPr lang="he-IL" dirty="0"/>
              <a:t> וְאִם כֹּה יֹאמַר, לֹא חָפַצְתִּי בָּךְ: הִנְנִי--יַעֲשֶׂה-לִּי, כַּאֲשֶׁר טוֹב בְּעֵינָיו. </a:t>
            </a:r>
            <a:endParaRPr lang="fr-FR" dirty="0"/>
          </a:p>
          <a:p>
            <a:pPr marL="0" indent="0">
              <a:buNone/>
            </a:pPr>
            <a:r>
              <a:rPr lang="fr-FR" baseline="30000" dirty="0"/>
              <a:t>25</a:t>
            </a:r>
            <a:r>
              <a:rPr lang="fr-FR" dirty="0"/>
              <a:t> Mais le roi dit à </a:t>
            </a:r>
            <a:r>
              <a:rPr lang="fr-FR" dirty="0" err="1"/>
              <a:t>Çadok</a:t>
            </a:r>
            <a:r>
              <a:rPr lang="fr-FR" dirty="0"/>
              <a:t>: "Fais rentrer l'arche de Dieu dans la ville. Si je trouve faveur aux yeux du Seigneur, il me ramènera et me la fera revoir ainsi que la demeure où elle réside. </a:t>
            </a:r>
            <a:r>
              <a:rPr lang="fr-FR" baseline="30000" dirty="0"/>
              <a:t>26</a:t>
            </a:r>
            <a:r>
              <a:rPr lang="fr-FR" dirty="0"/>
              <a:t> Que s'il dit: "Je ne veux plus de toi," je suis prêt; qu'il me traite comme il lui plaira.</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18</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095154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20000"/>
          </a:bodyPr>
          <a:lstStyle/>
          <a:p>
            <a:pPr marL="0" indent="0" algn="r">
              <a:buNone/>
            </a:pPr>
            <a:r>
              <a:rPr lang="he-IL" baseline="30000" dirty="0"/>
              <a:t>טו</a:t>
            </a:r>
            <a:r>
              <a:rPr lang="he-IL" dirty="0"/>
              <a:t> וַיָּסֹבּוּ עֲשָׂרָה נְעָרִים, נֹשְׂאֵי כְּלֵי יוֹאָב; וַיַּכּוּ אֶת-אַבְשָׁלוֹם, </a:t>
            </a:r>
            <a:r>
              <a:rPr lang="he-IL" dirty="0" err="1"/>
              <a:t>וַיְמִתֻהו</a:t>
            </a:r>
            <a:r>
              <a:rPr lang="he-IL" dirty="0"/>
              <a:t>ּ. </a:t>
            </a:r>
            <a:r>
              <a:rPr lang="he-IL" baseline="30000" dirty="0" err="1"/>
              <a:t>טז</a:t>
            </a:r>
            <a:r>
              <a:rPr lang="he-IL" dirty="0"/>
              <a:t> וַיִּתְקַע יוֹאָב, בַּשֹּׁפָר, וַיָּשָׁב הָעָם, מִרְדֹף אַחֲרֵי יִשְׂרָאֵל: כִּי-חָשַׂךְ יוֹאָב, אֶת-הָעָם.</a:t>
            </a:r>
          </a:p>
          <a:p>
            <a:pPr marL="0" indent="0">
              <a:buNone/>
            </a:pPr>
            <a:r>
              <a:rPr lang="fr-FR" dirty="0"/>
              <a:t> </a:t>
            </a:r>
            <a:r>
              <a:rPr lang="fr-FR" baseline="30000" dirty="0"/>
              <a:t>15</a:t>
            </a:r>
            <a:r>
              <a:rPr lang="fr-FR" dirty="0"/>
              <a:t> Puis dix jeunes gens, écuyers de Joab, entourèrent Absalon et le frappèrent pour l'achever. </a:t>
            </a:r>
            <a:r>
              <a:rPr lang="fr-FR" baseline="30000" dirty="0"/>
              <a:t>16</a:t>
            </a:r>
            <a:r>
              <a:rPr lang="fr-FR" dirty="0"/>
              <a:t> Alors Joab sonna du cor, et la troupe cessa de poursuivre Israël, car Joab l'en avait empêchée</a:t>
            </a:r>
          </a:p>
          <a:p>
            <a:pPr marL="0" indent="0">
              <a:buNone/>
            </a:pPr>
            <a:endParaRPr lang="fr-FR" dirty="0"/>
          </a:p>
          <a:p>
            <a:pPr marL="0" indent="0" algn="r">
              <a:buNone/>
            </a:pPr>
            <a:r>
              <a:rPr lang="he-IL" baseline="30000" dirty="0"/>
              <a:t>ה</a:t>
            </a:r>
            <a:r>
              <a:rPr lang="he-IL" dirty="0"/>
              <a:t> וְהַמֶּלֶךְ לָאַט אֶת-פָּנָיו, וַיִּזְעַק הַמֶּלֶךְ קוֹל גָּדוֹל: בְּנִי, אַבְשָׁלוֹם, אַבְשָׁלוֹם, בְּנִי בְנִי. {ס} </a:t>
            </a:r>
            <a:r>
              <a:rPr lang="he-IL" baseline="30000" dirty="0"/>
              <a:t>ו</a:t>
            </a:r>
            <a:r>
              <a:rPr lang="he-IL" dirty="0"/>
              <a:t> וַיָּבֹא יוֹאָב אֶל-הַמֶּלֶךְ, הַבָּיִת; וַיֹּאמֶר הֹבַשְׁתָּ הַיּוֹם אֶת-פְּנֵי כָל-עֲבָדֶיךָ, הַמְמַלְּטִים אֶת-נַפְשְׁךָ הַיּוֹם, וְאֵת נֶפֶשׁ בָּנֶיךָ וּבְנֹתֶיךָ, וְנֶפֶשׁ נָשֶׁיךָ וְנֶפֶשׁ </a:t>
            </a:r>
            <a:r>
              <a:rPr lang="he-IL" dirty="0" err="1"/>
              <a:t>פִּלַגְשֶׁיך</a:t>
            </a:r>
            <a:r>
              <a:rPr lang="he-IL" dirty="0"/>
              <a:t>ָ.</a:t>
            </a:r>
            <a:endParaRPr lang="fr-FR" dirty="0"/>
          </a:p>
          <a:p>
            <a:pPr marL="0" indent="0">
              <a:buNone/>
            </a:pPr>
            <a:r>
              <a:rPr lang="fr-FR" baseline="30000" dirty="0"/>
              <a:t>5</a:t>
            </a:r>
            <a:r>
              <a:rPr lang="fr-FR" dirty="0"/>
              <a:t> Le roi s'était voilé la face et répétait à grands cris: "Mon fils Absalon! Absalon, mon fils, ô mon fils!" </a:t>
            </a:r>
            <a:r>
              <a:rPr lang="fr-FR" baseline="30000" dirty="0"/>
              <a:t>6</a:t>
            </a:r>
            <a:r>
              <a:rPr lang="fr-FR" dirty="0"/>
              <a:t> Joab entra chez le roi et lui dit: "Tu as fait honte aujourd'hui à tous tes serviteurs, qui ont sauvé en ce jour ton existence, celle de tes fils et de tes filles, celle de tes femmes et de tes concubines, </a:t>
            </a:r>
            <a:endParaRPr lang="he-IL" dirty="0"/>
          </a:p>
          <a:p>
            <a:pPr marL="0" indent="0">
              <a:buNone/>
            </a:pPr>
            <a:endParaRPr lang="fr-FR" dirty="0"/>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19</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604178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a:bodyPr>
          <a:lstStyle/>
          <a:p>
            <a:pPr marL="0" indent="0" algn="r">
              <a:buNone/>
            </a:pPr>
            <a:r>
              <a:rPr lang="he-IL" baseline="30000" dirty="0"/>
              <a:t>יד</a:t>
            </a:r>
            <a:r>
              <a:rPr lang="he-IL" dirty="0"/>
              <a:t> וַיָּבֹא יְהוּדָה וְאֶחָיו בֵּיתָה יוֹסֵף, וְהוּא עוֹדֶנּוּ שָׁם; וַיִּפְּלוּ לְפָנָיו, אָרְצָה. </a:t>
            </a:r>
            <a:r>
              <a:rPr lang="he-IL" baseline="30000" dirty="0"/>
              <a:t>טו</a:t>
            </a:r>
            <a:r>
              <a:rPr lang="he-IL" dirty="0"/>
              <a:t> וַיֹּאמֶר לָהֶם יוֹסֵף, מָה-הַמַּעֲשֶׂה הַזֶּה אֲשֶׁר עֲשִׂיתֶם; הֲלוֹא יְדַעְתֶּם, כִּי-נַחֵשׁ יְנַחֵשׁ אִישׁ אֲשֶׁר כָּמֹנִי. </a:t>
            </a:r>
            <a:r>
              <a:rPr lang="he-IL" baseline="30000" dirty="0" err="1"/>
              <a:t>טז</a:t>
            </a:r>
            <a:r>
              <a:rPr lang="he-IL" dirty="0"/>
              <a:t> וַיֹּאמֶר יְהוּדָה, מַה-נֹּאמַר לַאדֹנִי, מַה-נְּדַבֵּר, וּמַה-נִּצְטַדָּק; </a:t>
            </a:r>
            <a:r>
              <a:rPr lang="he-IL" dirty="0" err="1"/>
              <a:t>הָאֱלֹהִים</a:t>
            </a:r>
            <a:r>
              <a:rPr lang="he-IL" dirty="0"/>
              <a:t>, מָצָא </a:t>
            </a:r>
            <a:r>
              <a:rPr lang="he-IL" dirty="0" err="1"/>
              <a:t>אֶת-עֲו‍ֹן</a:t>
            </a:r>
            <a:r>
              <a:rPr lang="he-IL" dirty="0"/>
              <a:t> עֲבָדֶיךָ--הִנֶּנּוּ עֲבָדִים לַאדֹנִי, גַּם-אֲנַחְנוּ גַּם אֲשֶׁר-נִמְצָא הַגָּבִיעַ בְּיָדוֹ.</a:t>
            </a:r>
            <a:endParaRPr lang="fr-FR" dirty="0"/>
          </a:p>
          <a:p>
            <a:pPr marL="0" indent="0">
              <a:buNone/>
            </a:pPr>
            <a:r>
              <a:rPr lang="fr-FR" baseline="30000" dirty="0"/>
              <a:t>14</a:t>
            </a:r>
            <a:r>
              <a:rPr lang="fr-FR" dirty="0"/>
              <a:t> Juda entra avec ses frères dans la demeure de Joseph, lequel s'y trouvait encore; et ils se jetèrent à ses pieds contre terre. </a:t>
            </a:r>
            <a:r>
              <a:rPr lang="fr-FR" baseline="30000" dirty="0"/>
              <a:t>15</a:t>
            </a:r>
            <a:r>
              <a:rPr lang="fr-FR" dirty="0"/>
              <a:t> Joseph leur dit "Quelle action venez vous de commettre! Ne savez vous pas qu'un homme tel que moi devine les mystères?" </a:t>
            </a:r>
            <a:r>
              <a:rPr lang="fr-FR" baseline="30000" dirty="0"/>
              <a:t>16</a:t>
            </a:r>
            <a:r>
              <a:rPr lang="fr-FR" dirty="0"/>
              <a:t> Juda répondit: "Que dirons-nous à mon seigneur? Comment parler et comment nous justifier? Le Tout Puissant a su atteindre l'iniquité de tes serviteurs. Nous sommes maintenant les esclaves de mon seigneur et nous et celui aux mains duquel s'est trouvée la coupe."</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2</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4085203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10000"/>
          </a:bodyPr>
          <a:lstStyle/>
          <a:p>
            <a:pPr marL="0" indent="0" algn="r">
              <a:buNone/>
            </a:pPr>
            <a:r>
              <a:rPr lang="he-IL" baseline="30000" dirty="0"/>
              <a:t>כ</a:t>
            </a:r>
            <a:r>
              <a:rPr lang="he-IL" dirty="0"/>
              <a:t> וַיַּעַן יוֹאָב, וַיֹּאמַר: חָלִילָה חָלִילָה לִי, אִם-אֲבַלַּע וְאִם-אַשְׁחִית. </a:t>
            </a:r>
            <a:r>
              <a:rPr lang="he-IL" baseline="30000" dirty="0" err="1"/>
              <a:t>כא</a:t>
            </a:r>
            <a:r>
              <a:rPr lang="he-IL" dirty="0"/>
              <a:t> לֹא-כֵן הַדָּבָר, כִּי אִישׁ מֵהַר אֶפְרַיִם שֶׁבַע בֶּן-בִּכְרִי שְׁמוֹ נָשָׂא יָדוֹ בַּמֶּלֶךְ בְּדָוִד--תְּנוּ-אֹתוֹ לְבַדּוֹ, </a:t>
            </a:r>
            <a:r>
              <a:rPr lang="he-IL" dirty="0" err="1"/>
              <a:t>וְאֵלְכָה</a:t>
            </a:r>
            <a:r>
              <a:rPr lang="he-IL" dirty="0"/>
              <a:t> מֵעַל הָעִיר; וַתֹּאמֶר </a:t>
            </a:r>
            <a:r>
              <a:rPr lang="he-IL" dirty="0" err="1"/>
              <a:t>הָאִשָּׁה</a:t>
            </a:r>
            <a:r>
              <a:rPr lang="he-IL" dirty="0"/>
              <a:t> אֶל-יוֹאָב, הִנֵּה רֹאשׁוֹ מֻשְׁלָךְ אֵלֶיךָ בְּעַד הַחוֹמָה. </a:t>
            </a:r>
            <a:r>
              <a:rPr lang="he-IL" baseline="30000" dirty="0" err="1"/>
              <a:t>כב</a:t>
            </a:r>
            <a:r>
              <a:rPr lang="he-IL" dirty="0"/>
              <a:t> וַתָּבוֹא </a:t>
            </a:r>
            <a:r>
              <a:rPr lang="he-IL" dirty="0" err="1"/>
              <a:t>הָאִשָּׁה</a:t>
            </a:r>
            <a:r>
              <a:rPr lang="he-IL" dirty="0"/>
              <a:t> אֶל-כָּל-הָעָם בְּחָכְמָתָהּ, וַיִּכְרְתוּ אֶת-רֹאשׁ שֶׁבַע בֶּן-בִּכְרִי </a:t>
            </a:r>
            <a:r>
              <a:rPr lang="he-IL" dirty="0" err="1"/>
              <a:t>וַיַּשְׁלִכו</a:t>
            </a:r>
            <a:r>
              <a:rPr lang="he-IL" dirty="0"/>
              <a:t>ּ אֶל-יוֹאָב, וַיִּתְקַע בַּשֹּׁפָר, וַיָּפֻצוּ מֵעַל-הָעִיר אִישׁ </a:t>
            </a:r>
            <a:r>
              <a:rPr lang="he-IL" dirty="0" err="1"/>
              <a:t>לְאֹהָלָיו</a:t>
            </a:r>
            <a:r>
              <a:rPr lang="he-IL" dirty="0"/>
              <a:t>; וְיוֹאָב שָׁב יְרוּשָׁלִַם, אֶל-הַמֶּלֶךְ.</a:t>
            </a:r>
            <a:endParaRPr lang="fr-FR" dirty="0"/>
          </a:p>
          <a:p>
            <a:pPr marL="0" indent="0">
              <a:buNone/>
            </a:pPr>
            <a:r>
              <a:rPr lang="fr-FR" baseline="30000" dirty="0"/>
              <a:t>20</a:t>
            </a:r>
            <a:r>
              <a:rPr lang="fr-FR" dirty="0"/>
              <a:t> Loin de moi, répondit Joab, loin de moi de vouloir supprimer ou détruire! </a:t>
            </a:r>
            <a:r>
              <a:rPr lang="fr-FR" baseline="30000" dirty="0"/>
              <a:t>21</a:t>
            </a:r>
            <a:r>
              <a:rPr lang="fr-FR" dirty="0"/>
              <a:t> Tel n'est point le cas. Mais un homme de la montagne d'Ephraïm </a:t>
            </a:r>
            <a:r>
              <a:rPr lang="fr-FR" dirty="0" err="1"/>
              <a:t>Chéba</a:t>
            </a:r>
            <a:r>
              <a:rPr lang="fr-FR" dirty="0"/>
              <a:t>, fils de </a:t>
            </a:r>
            <a:r>
              <a:rPr lang="fr-FR" dirty="0" err="1"/>
              <a:t>Bikhri</a:t>
            </a:r>
            <a:r>
              <a:rPr lang="fr-FR" dirty="0"/>
              <a:t>, est son nom s'est insurgé contre le roi, contre David; livrez-le, lui seul, et je me retirerai de la ville. Eh bien! dit cette femme à Joab, sa tête te sera jetée par-dessus la muraille. </a:t>
            </a:r>
            <a:r>
              <a:rPr lang="fr-FR" baseline="30000" dirty="0"/>
              <a:t>22</a:t>
            </a:r>
            <a:r>
              <a:rPr lang="fr-FR" dirty="0"/>
              <a:t> Et elle harangua tout le peuple dans sa sagesse, et on trancha la tête à </a:t>
            </a:r>
            <a:r>
              <a:rPr lang="fr-FR" dirty="0" err="1"/>
              <a:t>Chéba</a:t>
            </a:r>
            <a:r>
              <a:rPr lang="fr-FR" dirty="0"/>
              <a:t>, fils de </a:t>
            </a:r>
            <a:r>
              <a:rPr lang="fr-FR" dirty="0" err="1"/>
              <a:t>Bikhri</a:t>
            </a:r>
            <a:r>
              <a:rPr lang="fr-FR" dirty="0"/>
              <a:t>, et on la jeta à Joab; il sonna du cor et, s'éloignant de la ville, chacun regagna sa tente, tandis que Joab retournait à Jérusalem auprès du roi.</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20</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692012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baseline="30000" dirty="0"/>
              <a:t>ד</a:t>
            </a:r>
            <a:r>
              <a:rPr lang="he-IL" dirty="0"/>
              <a:t> וַיֹּאמְרוּ אַנְשֵׁי דָוִד אֵלָיו, הִנֵּה הַיּוֹם אֲשֶׁר-אָמַר יְהוָה אֵלֶיךָ הִנֵּה אָנֹכִי נֹתֵן אֶת-</a:t>
            </a:r>
            <a:r>
              <a:rPr lang="he-IL" dirty="0" err="1"/>
              <a:t>איביך</a:t>
            </a:r>
            <a:r>
              <a:rPr lang="he-IL" dirty="0"/>
              <a:t> (</a:t>
            </a:r>
            <a:r>
              <a:rPr lang="he-IL" dirty="0" err="1"/>
              <a:t>אֹיִבְך</a:t>
            </a:r>
            <a:r>
              <a:rPr lang="he-IL" dirty="0"/>
              <a:t>ָ) בְּיָדֶךָ, וְעָשִׂיתָ לּוֹ, כַּאֲשֶׁר </a:t>
            </a:r>
            <a:r>
              <a:rPr lang="he-IL" dirty="0" err="1"/>
              <a:t>יִטַב</a:t>
            </a:r>
            <a:r>
              <a:rPr lang="he-IL" dirty="0"/>
              <a:t> בְּעֵינֶיךָ; </a:t>
            </a:r>
            <a:r>
              <a:rPr lang="he-IL" dirty="0" err="1"/>
              <a:t>וַיָּקָם</a:t>
            </a:r>
            <a:r>
              <a:rPr lang="he-IL" dirty="0"/>
              <a:t> דָּוִד, </a:t>
            </a:r>
            <a:r>
              <a:rPr lang="he-IL" dirty="0" err="1"/>
              <a:t>וַיִּכְרֹת</a:t>
            </a:r>
            <a:r>
              <a:rPr lang="he-IL" dirty="0"/>
              <a:t> אֶת-כְּנַף-הַמְּעִיל אֲשֶׁר-לְשָׁאוּל--בַּלָּט. </a:t>
            </a:r>
            <a:r>
              <a:rPr lang="he-IL" baseline="30000" dirty="0"/>
              <a:t>ה</a:t>
            </a:r>
            <a:r>
              <a:rPr lang="he-IL" dirty="0"/>
              <a:t> וַיְהִי, אַחֲרֵי-כֵן, </a:t>
            </a:r>
            <a:r>
              <a:rPr lang="he-IL" dirty="0" err="1"/>
              <a:t>וַיַּך</a:t>
            </a:r>
            <a:r>
              <a:rPr lang="he-IL" dirty="0"/>
              <a:t>ְ לֵב-דָּוִד, אֹתוֹ--עַל אֲשֶׁר כָּרַת, אֶת-כָּנָף אֲשֶׁר לְשָׁאוּל. </a:t>
            </a:r>
            <a:r>
              <a:rPr lang="he-IL" baseline="30000" dirty="0"/>
              <a:t>ו</a:t>
            </a:r>
            <a:r>
              <a:rPr lang="he-IL" dirty="0"/>
              <a:t> וַיֹּאמֶר לַאֲנָשָׁיו חָלִילָה לִּי מֵיְהוָה, אִם-אֶעֱשֶׂה אֶת-הַדָּבָר הַזֶּה לַאדֹנִי לִמְשִׁיחַ יְהוָה--לִשְׁלֹחַ יָדִי, בּוֹ: כִּי-מְשִׁיחַ יְהוָה, הוּא.</a:t>
            </a:r>
            <a:endParaRPr lang="fr-FR" dirty="0"/>
          </a:p>
          <a:p>
            <a:pPr marL="0" indent="0">
              <a:buNone/>
            </a:pPr>
            <a:r>
              <a:rPr lang="fr-FR" baseline="30000" dirty="0"/>
              <a:t>4</a:t>
            </a:r>
            <a:r>
              <a:rPr lang="fr-FR" dirty="0"/>
              <a:t> "Ah! dirent ces hommes à David, voici le moment dont le Seigneur t'a dit: Vois, je mettrai ton ennemi en ta main, tu le traiteras comme bon te semblera." Et David alla couper sans bruit le bord du manteau de Saül. </a:t>
            </a:r>
            <a:r>
              <a:rPr lang="fr-FR" baseline="30000" dirty="0"/>
              <a:t>5</a:t>
            </a:r>
            <a:r>
              <a:rPr lang="fr-FR" dirty="0"/>
              <a:t> Mais ensuite le cœur lui battit d'avoir coupé le vêtement de Saül, </a:t>
            </a:r>
            <a:r>
              <a:rPr lang="fr-FR" baseline="30000" dirty="0"/>
              <a:t>6</a:t>
            </a:r>
            <a:r>
              <a:rPr lang="fr-FR" dirty="0"/>
              <a:t> et il dit à ses hommes: "Dieu me préserve d'agir ainsi envers mon souverain, de porter la main sur l'oint du Seigneur! Oui, il est l'oint du Seigneur."</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21</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993869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10000"/>
          </a:bodyPr>
          <a:lstStyle/>
          <a:p>
            <a:pPr marL="0" indent="0" algn="r">
              <a:buNone/>
            </a:pPr>
            <a:r>
              <a:rPr lang="he-IL" baseline="30000" dirty="0"/>
              <a:t>ח</a:t>
            </a:r>
            <a:r>
              <a:rPr lang="he-IL" dirty="0"/>
              <a:t> וַיֹּאמֶר אֲבִישַׁי אֶל-דָּוִד, סִגַּר </a:t>
            </a:r>
            <a:r>
              <a:rPr lang="he-IL" dirty="0" err="1"/>
              <a:t>אֱלֹהִים</a:t>
            </a:r>
            <a:r>
              <a:rPr lang="he-IL" dirty="0"/>
              <a:t> הַיּוֹם אֶת-אוֹיִבְךָ בְּיָדֶךָ; וְעַתָּה אַכֶּנּוּ נָא בַּחֲנִית וּבָאָרֶץ, פַּעַם אַחַת, וְלֹא אֶשְׁנֶה, לוֹ. </a:t>
            </a:r>
            <a:r>
              <a:rPr lang="he-IL" baseline="30000" dirty="0"/>
              <a:t>ט</a:t>
            </a:r>
            <a:r>
              <a:rPr lang="he-IL" dirty="0"/>
              <a:t> וַיֹּאמֶר דָּוִד אֶל-אֲבִישַׁי, אַל-תַּשְׁחִיתֵהוּ: כִּי מִי שָׁלַח יָדוֹ, בִּמְשִׁיחַ יְהוָה--וְנִקָּה. {פ} </a:t>
            </a:r>
            <a:r>
              <a:rPr lang="he-IL" baseline="30000" dirty="0"/>
              <a:t>י</a:t>
            </a:r>
            <a:r>
              <a:rPr lang="he-IL" dirty="0"/>
              <a:t> וַיֹּאמֶר דָּוִד חַי-יְהוָה, כִּי אִם-יְהוָה </a:t>
            </a:r>
            <a:r>
              <a:rPr lang="he-IL" dirty="0" err="1"/>
              <a:t>יִגֳּפֶנּו</a:t>
            </a:r>
            <a:r>
              <a:rPr lang="he-IL" dirty="0"/>
              <a:t>ּ; אוֹ-יוֹמוֹ יָבוֹא וָמֵת, אוֹ בַמִּלְחָמָה יֵרֵד וְנִסְפָּה. </a:t>
            </a:r>
            <a:r>
              <a:rPr lang="he-IL" baseline="30000" dirty="0"/>
              <a:t>יא</a:t>
            </a:r>
            <a:r>
              <a:rPr lang="he-IL" dirty="0"/>
              <a:t> חָלִילָה לִּי מֵיְהוָה, מִשְּׁלֹחַ יָדִי בִּמְשִׁיחַ יְהוָה; וְעַתָּה קַח-נָא אֶת-הַחֲנִית אֲשֶׁר </a:t>
            </a:r>
            <a:r>
              <a:rPr lang="he-IL" dirty="0" err="1"/>
              <a:t>מְרַאֲשֹׁתָו</a:t>
            </a:r>
            <a:r>
              <a:rPr lang="he-IL" dirty="0"/>
              <a:t>, וְאֶת-צַפַּחַת הַמַּיִם--</a:t>
            </a:r>
            <a:r>
              <a:rPr lang="he-IL" dirty="0" err="1"/>
              <a:t>וְנֵלְכָה-לָּנו</a:t>
            </a:r>
            <a:r>
              <a:rPr lang="he-IL" dirty="0"/>
              <a:t>ּ.</a:t>
            </a:r>
            <a:endParaRPr lang="fr-FR" dirty="0"/>
          </a:p>
          <a:p>
            <a:pPr marL="0" indent="0">
              <a:buNone/>
            </a:pPr>
            <a:r>
              <a:rPr lang="fr-FR" dirty="0"/>
              <a:t> </a:t>
            </a:r>
            <a:r>
              <a:rPr lang="fr-FR" baseline="30000" dirty="0"/>
              <a:t>8</a:t>
            </a:r>
            <a:r>
              <a:rPr lang="fr-FR" dirty="0"/>
              <a:t> </a:t>
            </a:r>
            <a:r>
              <a:rPr lang="fr-FR" dirty="0" err="1"/>
              <a:t>Abisaï</a:t>
            </a:r>
            <a:r>
              <a:rPr lang="fr-FR" dirty="0"/>
              <a:t> dit à David "Dieu livre aujourd'hui ton ennemi en ta main; permets-moi de le clouer à terre de sa lance, d'un seul coup, sans avoir à redoubler." </a:t>
            </a:r>
            <a:r>
              <a:rPr lang="fr-FR" baseline="30000" dirty="0"/>
              <a:t>9</a:t>
            </a:r>
            <a:r>
              <a:rPr lang="fr-FR" dirty="0"/>
              <a:t> David répondit à </a:t>
            </a:r>
            <a:r>
              <a:rPr lang="fr-FR" dirty="0" err="1"/>
              <a:t>Abisaï</a:t>
            </a:r>
            <a:r>
              <a:rPr lang="fr-FR" dirty="0"/>
              <a:t>: "Ne le fais pas périr! Qui porterait impunément la main sur l'élu du Seigneur? </a:t>
            </a:r>
            <a:r>
              <a:rPr lang="fr-FR" baseline="30000" dirty="0"/>
              <a:t>10</a:t>
            </a:r>
            <a:r>
              <a:rPr lang="fr-FR" dirty="0"/>
              <a:t> Non, par le Dieu vivant! ajouta David; mais que ce soit le Seigneur qui le frappe, ou qu'il meure quand son jour sera venu, ou qu'engagé dans une bataille il y périsse. </a:t>
            </a:r>
            <a:r>
              <a:rPr lang="fr-FR" baseline="30000" dirty="0"/>
              <a:t>11</a:t>
            </a:r>
            <a:r>
              <a:rPr lang="fr-FR" dirty="0"/>
              <a:t> Me préserve le Seigneur de porter la main sur son élu! Prends seulement, je te prie, la lance qui est à son chevet, et le pot à eau, et retirons-nous."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22</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296873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a:t>לו</a:t>
            </a:r>
            <a:r>
              <a:rPr lang="he-IL" dirty="0"/>
              <a:t> גַּם אֶת-הָאֲרִי </a:t>
            </a:r>
            <a:r>
              <a:rPr lang="he-IL" dirty="0" err="1"/>
              <a:t>גַּם-הַדֹּב</a:t>
            </a:r>
            <a:r>
              <a:rPr lang="he-IL" dirty="0"/>
              <a:t>, הִכָּה עַבְדֶּךָ; וְהָיָה </a:t>
            </a:r>
            <a:r>
              <a:rPr lang="he-IL" dirty="0" err="1"/>
              <a:t>הַפְּלִשְׁתִּי</a:t>
            </a:r>
            <a:r>
              <a:rPr lang="he-IL" dirty="0"/>
              <a:t> הֶעָרֵל הַזֶּה, כְּאַחַד מֵהֶם, כִּי חֵרֵף, מַעַרְכֹת </a:t>
            </a:r>
            <a:r>
              <a:rPr lang="he-IL" dirty="0" err="1"/>
              <a:t>אֱלֹהִים</a:t>
            </a:r>
            <a:r>
              <a:rPr lang="he-IL" dirty="0"/>
              <a:t> חַיִּים. {ס} </a:t>
            </a:r>
            <a:r>
              <a:rPr lang="he-IL" baseline="30000" dirty="0" err="1"/>
              <a:t>לז</a:t>
            </a:r>
            <a:r>
              <a:rPr lang="he-IL" dirty="0"/>
              <a:t> וַיֹּאמֶר, דָּוִד, יְהוָה אֲשֶׁר </a:t>
            </a:r>
            <a:r>
              <a:rPr lang="he-IL" dirty="0" err="1"/>
              <a:t>הִצִּלַנִי</a:t>
            </a:r>
            <a:r>
              <a:rPr lang="he-IL" dirty="0"/>
              <a:t> מִיַּד הָאֲרִי וּמִיַּד </a:t>
            </a:r>
            <a:r>
              <a:rPr lang="he-IL" dirty="0" err="1"/>
              <a:t>הַדֹּב</a:t>
            </a:r>
            <a:r>
              <a:rPr lang="he-IL" dirty="0"/>
              <a:t>, הוּא יַצִּילֵנִי מִיַּד </a:t>
            </a:r>
            <a:r>
              <a:rPr lang="he-IL" dirty="0" err="1"/>
              <a:t>הַפְּלִשְׁתִּי</a:t>
            </a:r>
            <a:r>
              <a:rPr lang="he-IL" dirty="0"/>
              <a:t> הַזֶּה;</a:t>
            </a:r>
            <a:endParaRPr lang="fr-FR" dirty="0"/>
          </a:p>
          <a:p>
            <a:pPr marL="0" indent="0">
              <a:buNone/>
            </a:pPr>
            <a:r>
              <a:rPr lang="fr-FR" baseline="30000" dirty="0"/>
              <a:t>36</a:t>
            </a:r>
            <a:r>
              <a:rPr lang="fr-FR" dirty="0"/>
              <a:t> Puisque ton serviteur a eu raison et du lion et de l'ours, cet impur Philistin aura le même sort, lui qui a défié les légions du Dieu vivant." </a:t>
            </a:r>
            <a:r>
              <a:rPr lang="fr-FR" baseline="30000" dirty="0"/>
              <a:t>37</a:t>
            </a:r>
            <a:r>
              <a:rPr lang="fr-FR" dirty="0"/>
              <a:t> Et David ajouta: "L'Eternel, qui m'a protégé contre le lion et l'ours, me protégera aussi contre ce Philistin…" Et Saül dit à David: "Va, et que l'Eternel soit avec toi!"</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23</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919817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a:t>לו</a:t>
            </a:r>
            <a:r>
              <a:rPr lang="he-IL" dirty="0"/>
              <a:t> גַּם אֶת-הָאֲרִי </a:t>
            </a:r>
            <a:r>
              <a:rPr lang="he-IL" dirty="0" err="1"/>
              <a:t>גַּם-הַדֹּב</a:t>
            </a:r>
            <a:r>
              <a:rPr lang="he-IL" dirty="0"/>
              <a:t>, הִכָּה עַבְדֶּךָ; וְהָיָה </a:t>
            </a:r>
            <a:r>
              <a:rPr lang="he-IL" dirty="0" err="1"/>
              <a:t>הַפְּלִשְׁתִּי</a:t>
            </a:r>
            <a:r>
              <a:rPr lang="he-IL" dirty="0"/>
              <a:t> הֶעָרֵל הַזֶּה, כְּאַחַד מֵהֶם, כִּי חֵרֵף, מַעַרְכֹת </a:t>
            </a:r>
            <a:r>
              <a:rPr lang="he-IL" dirty="0" err="1"/>
              <a:t>אֱלֹהִים</a:t>
            </a:r>
            <a:r>
              <a:rPr lang="he-IL" dirty="0"/>
              <a:t> חַיִּים. {ס} </a:t>
            </a:r>
            <a:r>
              <a:rPr lang="he-IL" baseline="30000" dirty="0" err="1"/>
              <a:t>לז</a:t>
            </a:r>
            <a:r>
              <a:rPr lang="he-IL" dirty="0"/>
              <a:t> וַיֹּאמֶר, דָּוִד, יְהוָה אֲשֶׁר </a:t>
            </a:r>
            <a:r>
              <a:rPr lang="he-IL" dirty="0" err="1"/>
              <a:t>הִצִּלַנִי</a:t>
            </a:r>
            <a:r>
              <a:rPr lang="he-IL" dirty="0"/>
              <a:t> מִיַּד הָאֲרִי וּמִיַּד </a:t>
            </a:r>
            <a:r>
              <a:rPr lang="he-IL" dirty="0" err="1"/>
              <a:t>הַדֹּב</a:t>
            </a:r>
            <a:r>
              <a:rPr lang="he-IL" dirty="0"/>
              <a:t>, הוּא יַצִּילֵנִי מִיַּד </a:t>
            </a:r>
            <a:r>
              <a:rPr lang="he-IL" dirty="0" err="1"/>
              <a:t>הַפְּלִשְׁתִּי</a:t>
            </a:r>
            <a:r>
              <a:rPr lang="he-IL" dirty="0"/>
              <a:t> הַזֶּה;</a:t>
            </a:r>
            <a:endParaRPr lang="fr-FR" dirty="0"/>
          </a:p>
          <a:p>
            <a:pPr marL="0" indent="0">
              <a:buNone/>
            </a:pPr>
            <a:r>
              <a:rPr lang="fr-FR" baseline="30000" dirty="0"/>
              <a:t>36</a:t>
            </a:r>
            <a:r>
              <a:rPr lang="fr-FR" dirty="0"/>
              <a:t> Puisque ton serviteur a eu raison et du lion et de l'ours, cet impur Philistin aura le même sort, lui qui a défié les légions du Dieu vivant." </a:t>
            </a:r>
            <a:r>
              <a:rPr lang="fr-FR" baseline="30000" dirty="0"/>
              <a:t>37</a:t>
            </a:r>
            <a:r>
              <a:rPr lang="fr-FR" dirty="0"/>
              <a:t> Et David ajouta: "L'Eternel, qui m'a protégé contre le lion et l'ours, me protégera aussi contre ce Philistin…" Et Saül dit à David: "Va, et que l'Eternel soit avec toi!"</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24</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468600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20000"/>
          </a:bodyPr>
          <a:lstStyle/>
          <a:p>
            <a:pPr marL="0" indent="0" algn="r">
              <a:buNone/>
            </a:pPr>
            <a:r>
              <a:rPr lang="he-IL" baseline="30000" dirty="0"/>
              <a:t>מה</a:t>
            </a:r>
            <a:r>
              <a:rPr lang="he-IL" dirty="0"/>
              <a:t> וַיֹּאמֶר דָּוִד, </a:t>
            </a:r>
            <a:r>
              <a:rPr lang="he-IL" dirty="0" err="1"/>
              <a:t>אֶל-הַפְּלִשְׁתִּי</a:t>
            </a:r>
            <a:r>
              <a:rPr lang="he-IL" dirty="0"/>
              <a:t>, אַתָּה בָּא אֵלַי, בְּחֶרֶב וּבַחֲנִית וּבְכִידוֹן; וְאָנֹכִי בָא-אֵלֶיךָ, בְּשֵׁם יְהוָה צְבָאוֹת, </a:t>
            </a:r>
            <a:r>
              <a:rPr lang="he-IL" dirty="0" err="1"/>
              <a:t>אֱלֹהֵי</a:t>
            </a:r>
            <a:r>
              <a:rPr lang="he-IL" dirty="0"/>
              <a:t> מַעַרְכוֹת יִשְׂרָאֵל, אֲשֶׁר חֵרַפְתָּ. </a:t>
            </a:r>
            <a:r>
              <a:rPr lang="he-IL" baseline="30000" dirty="0"/>
              <a:t>מו</a:t>
            </a:r>
            <a:r>
              <a:rPr lang="he-IL" dirty="0"/>
              <a:t> הַיּוֹם הַזֶּה יְסַגֶּרְךָ יְהוָה בְּיָדִי </a:t>
            </a:r>
            <a:r>
              <a:rPr lang="he-IL" dirty="0" err="1"/>
              <a:t>וְהִכִּיתִך</a:t>
            </a:r>
            <a:r>
              <a:rPr lang="he-IL" dirty="0"/>
              <a:t>ָ, וַהֲסִרֹתִי אֶת-רֹאשְׁךָ מֵעָלֶיךָ, וְנָתַתִּי פֶּגֶר מַחֲנֵה </a:t>
            </a:r>
            <a:r>
              <a:rPr lang="he-IL" dirty="0" err="1"/>
              <a:t>פְלִשְׁתִּים</a:t>
            </a:r>
            <a:r>
              <a:rPr lang="he-IL" dirty="0"/>
              <a:t> הַיּוֹם הַזֶּה, לְעוֹף הַשָּׁמַיִם וּלְחַיַּת הָאָרֶץ; וְיֵדְעוּ, כָּל-הָאָרֶץ, כִּי יֵשׁ </a:t>
            </a:r>
            <a:r>
              <a:rPr lang="he-IL" dirty="0" err="1"/>
              <a:t>אֱלֹהִים</a:t>
            </a:r>
            <a:r>
              <a:rPr lang="he-IL" dirty="0"/>
              <a:t>, לְיִשְׂרָאֵל. </a:t>
            </a:r>
            <a:r>
              <a:rPr lang="he-IL" baseline="30000" dirty="0" err="1"/>
              <a:t>מז</a:t>
            </a:r>
            <a:r>
              <a:rPr lang="he-IL" dirty="0"/>
              <a:t> וְיֵדְעוּ כָּל-הַקָּהָל הַזֶּה, כִּי-לֹא בְּחֶרֶב וּבַחֲנִית </a:t>
            </a:r>
            <a:r>
              <a:rPr lang="he-IL" dirty="0" err="1"/>
              <a:t>יְהוֹשִׁיע</a:t>
            </a:r>
            <a:r>
              <a:rPr lang="he-IL" dirty="0"/>
              <a:t>ַ יְהוָה: כִּי לַיהוָה הַמִּלְחָמָה, וְנָתַן אֶתְכֶם בְּיָדֵנוּ.</a:t>
            </a:r>
            <a:endParaRPr lang="fr-FR" dirty="0"/>
          </a:p>
          <a:p>
            <a:pPr marL="0" indent="0">
              <a:buNone/>
            </a:pPr>
            <a:r>
              <a:rPr lang="fr-FR" baseline="30000" dirty="0"/>
              <a:t>45</a:t>
            </a:r>
            <a:r>
              <a:rPr lang="fr-FR" dirty="0"/>
              <a:t> David répondit au Philistin: "Tu viens à moi avec l'épée, la lance et le javelot; et moi je viens au nom de l'Eternel-</a:t>
            </a:r>
            <a:r>
              <a:rPr lang="fr-FR" dirty="0" err="1"/>
              <a:t>Cebaot</a:t>
            </a:r>
            <a:r>
              <a:rPr lang="fr-FR" dirty="0"/>
              <a:t>, du Dieu des légions d'Israël que tu insultes. </a:t>
            </a:r>
            <a:r>
              <a:rPr lang="fr-FR" baseline="30000" dirty="0"/>
              <a:t>46</a:t>
            </a:r>
            <a:r>
              <a:rPr lang="fr-FR" dirty="0"/>
              <a:t> En ce jour, l'Eternel te mettra en mon pouvoir, je t'abattrai et je te couperai la tête et je livrerai les cadavres de l'armée des Philistins, aujourd'hui même, aux oiseaux du ciel et aux animaux des champs, afin que toute la terre sache qu'il y a un Dieu pour Israël! </a:t>
            </a:r>
            <a:r>
              <a:rPr lang="fr-FR" baseline="30000" dirty="0"/>
              <a:t>47</a:t>
            </a:r>
            <a:r>
              <a:rPr lang="fr-FR" dirty="0"/>
              <a:t> Et toute cette multitude saura que l'Eternel n'a pas besoin d'épée ni de lance pour donner la victoire, car l'Eternel est le maître de la guerre, et il vous livrera en notre pouvoir!"</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25</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758420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baseline="30000" dirty="0"/>
              <a:t>ה</a:t>
            </a:r>
            <a:r>
              <a:rPr lang="he-IL" dirty="0"/>
              <a:t> וַיֵּצֵא דָוִד בְּכֹל אֲשֶׁר יִשְׁלָחֶנּוּ שָׁאוּל, יַשְׂכִּיל, וַיְשִׂמֵהוּ שָׁאוּל, עַל אַנְשֵׁי הַמִּלְחָמָה; וַיִּיטַב, בְּעֵינֵי כָל-הָעָם, וְגַם, בְּעֵינֵי עַבְדֵי שָׁאוּל.  {פ} </a:t>
            </a:r>
            <a:r>
              <a:rPr lang="he-IL" baseline="30000" dirty="0"/>
              <a:t>ו</a:t>
            </a:r>
            <a:r>
              <a:rPr lang="he-IL" dirty="0"/>
              <a:t> וַיְהִי בְּבוֹאָם, בְּשׁוּב דָּוִד מֵהַכּוֹת </a:t>
            </a:r>
            <a:r>
              <a:rPr lang="he-IL" dirty="0" err="1"/>
              <a:t>אֶת-הַפְּלִשְׁתִּי</a:t>
            </a:r>
            <a:r>
              <a:rPr lang="he-IL" dirty="0"/>
              <a:t>, וַתֵּצֶאנָה הַנָּשִׁים מִכָּל-עָרֵי יִשְׂרָאֵל לשור (לָשִׁיר) וְהַמְּחֹלוֹת, לִקְרַאת שָׁאוּל הַמֶּלֶךְ--</a:t>
            </a:r>
            <a:r>
              <a:rPr lang="he-IL" dirty="0" err="1"/>
              <a:t>בְּתֻפִּים</a:t>
            </a:r>
            <a:r>
              <a:rPr lang="he-IL" dirty="0"/>
              <a:t> בְּשִׂמְחָה, </a:t>
            </a:r>
            <a:r>
              <a:rPr lang="he-IL" dirty="0" err="1"/>
              <a:t>וּבְשָׁלִשִׁים</a:t>
            </a:r>
            <a:r>
              <a:rPr lang="he-IL" dirty="0"/>
              <a:t>. </a:t>
            </a:r>
            <a:r>
              <a:rPr lang="he-IL" baseline="30000" dirty="0"/>
              <a:t>ז</a:t>
            </a:r>
            <a:r>
              <a:rPr lang="he-IL" dirty="0"/>
              <a:t> וַתַּעֲנֶינָה הַנָּשִׁים הַמְשַׂחֲקוֹת, וַתֹּאמַרְןָ: הִכָּה שָׁאוּל בַּאֲלָפָו, וְדָוִד </a:t>
            </a:r>
            <a:r>
              <a:rPr lang="he-IL" dirty="0" err="1"/>
              <a:t>בְּרִבְבֹתָיו</a:t>
            </a:r>
            <a:r>
              <a:rPr lang="he-IL" dirty="0"/>
              <a:t>.</a:t>
            </a:r>
            <a:endParaRPr lang="fr-FR" dirty="0"/>
          </a:p>
          <a:p>
            <a:pPr marL="0" indent="0">
              <a:buNone/>
            </a:pPr>
            <a:r>
              <a:rPr lang="fr-FR" baseline="30000" dirty="0"/>
              <a:t>5</a:t>
            </a:r>
            <a:r>
              <a:rPr lang="fr-FR" dirty="0"/>
              <a:t> David fit diverses expéditions, réussit partout où l'envoyait Saül, et celui-ci le mit à la tête des guerriers; et il se fit aimer de tout le peuple, comme des serviteurs de Saül.   </a:t>
            </a:r>
            <a:r>
              <a:rPr lang="fr-FR" baseline="30000" dirty="0"/>
              <a:t>6</a:t>
            </a:r>
            <a:r>
              <a:rPr lang="fr-FR" dirty="0"/>
              <a:t> Or, quand on rentra, comme David revenait vainqueur du Philistin, les femmes s'avancèrent de toutes les villes d'Israël au-devant du roi Saül, chantant et dansant au son des gais tambourins et des triangles. </a:t>
            </a:r>
            <a:r>
              <a:rPr lang="fr-FR" baseline="30000" dirty="0"/>
              <a:t>7</a:t>
            </a:r>
            <a:r>
              <a:rPr lang="fr-FR" dirty="0"/>
              <a:t> Et elles chantaient en chœur dans leurs jeux, en disant: "Saül a battu ses mille, Et David ses myriades!"</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26</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068295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baseline="30000" dirty="0" err="1"/>
              <a:t>כז</a:t>
            </a:r>
            <a:r>
              <a:rPr lang="he-IL" dirty="0"/>
              <a:t> </a:t>
            </a:r>
            <a:r>
              <a:rPr lang="he-IL" dirty="0" err="1"/>
              <a:t>וַיָּקָם</a:t>
            </a:r>
            <a:r>
              <a:rPr lang="he-IL" dirty="0"/>
              <a:t> דָּוִד וַיֵּלֶךְ הוּא וַאֲנָשָׁיו, </a:t>
            </a:r>
            <a:r>
              <a:rPr lang="he-IL" dirty="0" err="1"/>
              <a:t>וַיַּך</a:t>
            </a:r>
            <a:r>
              <a:rPr lang="he-IL" dirty="0"/>
              <a:t>ְ </a:t>
            </a:r>
            <a:r>
              <a:rPr lang="he-IL" dirty="0" err="1"/>
              <a:t>בַּפְּלִשְׁתִּים</a:t>
            </a:r>
            <a:r>
              <a:rPr lang="he-IL" dirty="0"/>
              <a:t> מָאתַיִם אִישׁ, וַיָּבֵא דָוִד </a:t>
            </a:r>
            <a:r>
              <a:rPr lang="he-IL" dirty="0" err="1"/>
              <a:t>אֶת-עָרְלֹתֵיהֶם</a:t>
            </a:r>
            <a:r>
              <a:rPr lang="he-IL" dirty="0"/>
              <a:t>, </a:t>
            </a:r>
            <a:r>
              <a:rPr lang="he-IL" dirty="0" err="1"/>
              <a:t>וַיְמַלְאוּם</a:t>
            </a:r>
            <a:r>
              <a:rPr lang="he-IL" dirty="0"/>
              <a:t> לַמֶּלֶךְ לְהִתְחַתֵּן בַּמֶּלֶךְ; </a:t>
            </a:r>
            <a:r>
              <a:rPr lang="he-IL" dirty="0" err="1"/>
              <a:t>וַיִּתֶּן-לו</a:t>
            </a:r>
            <a:r>
              <a:rPr lang="he-IL" dirty="0"/>
              <a:t>ֹ שָׁאוּל אֶת-מִיכַל בִּתּוֹ, לְאִשָּׁה. </a:t>
            </a:r>
            <a:endParaRPr lang="fr-FR" dirty="0"/>
          </a:p>
          <a:p>
            <a:pPr marL="0" indent="0">
              <a:buNone/>
            </a:pPr>
            <a:r>
              <a:rPr lang="fr-FR" baseline="30000" dirty="0"/>
              <a:t>27</a:t>
            </a:r>
            <a:r>
              <a:rPr lang="fr-FR" dirty="0"/>
              <a:t> que David se mit en campagne, partit avec ses hommes, défit deux cents Philistins et rapporta leurs prépuces, qu'on livra intégralement au roi, afin qu'il devînt son gendre; et Saül lui donna pour femme sa fille </a:t>
            </a:r>
            <a:r>
              <a:rPr lang="fr-FR" dirty="0" err="1"/>
              <a:t>Mikhal</a:t>
            </a:r>
            <a:r>
              <a:rPr lang="fr-FR" dirty="0"/>
              <a:t>. </a:t>
            </a:r>
          </a:p>
          <a:p>
            <a:pPr marL="0" indent="0">
              <a:buNone/>
            </a:pPr>
            <a:r>
              <a:rPr lang="he-IL" baseline="30000" dirty="0"/>
              <a:t>ח</a:t>
            </a:r>
            <a:r>
              <a:rPr lang="he-IL" dirty="0"/>
              <a:t> וַתּוֹסֶף הַמִּלְחָמָה, לִהְיוֹת; וַיֵּצֵא דָוִד וַיִּלָּחֶם </a:t>
            </a:r>
            <a:r>
              <a:rPr lang="he-IL" dirty="0" err="1"/>
              <a:t>בַּפְּלִשְׁתִּים</a:t>
            </a:r>
            <a:r>
              <a:rPr lang="he-IL" dirty="0"/>
              <a:t>, </a:t>
            </a:r>
            <a:r>
              <a:rPr lang="he-IL" dirty="0" err="1"/>
              <a:t>וַיַּך</a:t>
            </a:r>
            <a:r>
              <a:rPr lang="he-IL" dirty="0"/>
              <a:t>ְ בָּהֶם מַכָּה גְדוֹלָה, וַיָּנֻסוּ, מִפָּנָיו.</a:t>
            </a:r>
            <a:endParaRPr lang="fr-FR" dirty="0"/>
          </a:p>
          <a:p>
            <a:pPr marL="0" indent="0">
              <a:buNone/>
            </a:pPr>
            <a:r>
              <a:rPr lang="fr-FR" baseline="30000" dirty="0"/>
              <a:t>8</a:t>
            </a:r>
            <a:r>
              <a:rPr lang="fr-FR" dirty="0"/>
              <a:t> La guerre ayant recommencé, David se mit en campagne, combattit les Philistins, leur infligea une grande défaite et les mit en fuite. </a:t>
            </a:r>
          </a:p>
          <a:p>
            <a:pPr marL="0" indent="0">
              <a:buNone/>
            </a:pPr>
            <a:endParaRPr lang="fr-FR" dirty="0"/>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27</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738349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77500" lnSpcReduction="20000"/>
          </a:bodyPr>
          <a:lstStyle/>
          <a:p>
            <a:pPr marL="0" indent="0" algn="r">
              <a:buNone/>
            </a:pPr>
            <a:r>
              <a:rPr lang="he-IL" baseline="30000" dirty="0"/>
              <a:t>ח</a:t>
            </a:r>
            <a:r>
              <a:rPr lang="he-IL" dirty="0"/>
              <a:t> וַיַּעַל דָּוִד וַאֲנָשָׁיו, וַיִּפְשְׁטוּ </a:t>
            </a:r>
            <a:r>
              <a:rPr lang="he-IL" dirty="0" err="1"/>
              <a:t>אֶל-הַגְּשׁוּרִי</a:t>
            </a:r>
            <a:r>
              <a:rPr lang="he-IL" dirty="0"/>
              <a:t> </a:t>
            </a:r>
            <a:r>
              <a:rPr lang="he-IL" dirty="0" err="1"/>
              <a:t>והגרזי</a:t>
            </a:r>
            <a:r>
              <a:rPr lang="he-IL" dirty="0"/>
              <a:t> (</a:t>
            </a:r>
            <a:r>
              <a:rPr lang="he-IL" dirty="0" err="1"/>
              <a:t>וְהַגִּזְרִי</a:t>
            </a:r>
            <a:r>
              <a:rPr lang="he-IL" dirty="0"/>
              <a:t>) וְהָעֲמָלֵקִי: כִּי הֵנָּה יֹשְׁבוֹת הָאָרֶץ, אֲשֶׁר מֵעוֹלָם, בּוֹאֲךָ שׁוּרָה, וְעַד-אֶרֶץ מִצְרָיִם. </a:t>
            </a:r>
            <a:r>
              <a:rPr lang="he-IL" baseline="30000" dirty="0"/>
              <a:t>ט</a:t>
            </a:r>
            <a:r>
              <a:rPr lang="he-IL" dirty="0"/>
              <a:t> וְהִכָּה דָוִד אֶת-הָאָרֶץ, וְלֹא יְחַיֶּה אִישׁ וְאִשָּׁה; וְלָקַח צֹאן וּבָקָר </a:t>
            </a:r>
            <a:r>
              <a:rPr lang="he-IL" dirty="0" err="1"/>
              <a:t>וַחֲמֹרִים</a:t>
            </a:r>
            <a:r>
              <a:rPr lang="he-IL" dirty="0"/>
              <a:t> וּגְמַלִּים, וּבְגָדִים, וַיָּשָׁב, וַיָּבֹא אֶל-אָכִישׁ. </a:t>
            </a:r>
            <a:r>
              <a:rPr lang="he-IL" baseline="30000" dirty="0"/>
              <a:t>י</a:t>
            </a:r>
            <a:r>
              <a:rPr lang="he-IL" dirty="0"/>
              <a:t> וַיֹּאמֶר אָכִישׁ, אַל-פְּשַׁטְתֶּם הַיּוֹם; וַיֹּאמֶר דָּוִד, עַל-נֶגֶב יְהוּדָה וְעַל-נֶגֶב </a:t>
            </a:r>
            <a:r>
              <a:rPr lang="he-IL" dirty="0" err="1"/>
              <a:t>הַיְּרַחְמְאֵלִי</a:t>
            </a:r>
            <a:r>
              <a:rPr lang="he-IL" dirty="0"/>
              <a:t>, וְאֶל-נֶגֶב, הַקֵּינִי. </a:t>
            </a:r>
            <a:r>
              <a:rPr lang="he-IL" baseline="30000" dirty="0"/>
              <a:t>יא</a:t>
            </a:r>
            <a:r>
              <a:rPr lang="he-IL" dirty="0"/>
              <a:t> וְאִישׁ וְאִשָּׁה לֹא-יְחַיֶּה דָוִד, לְהָבִיא גַת </a:t>
            </a:r>
            <a:r>
              <a:rPr lang="he-IL" dirty="0" err="1"/>
              <a:t>לֵאמֹר</a:t>
            </a:r>
            <a:r>
              <a:rPr lang="he-IL" dirty="0"/>
              <a:t>--</a:t>
            </a:r>
            <a:r>
              <a:rPr lang="he-IL" dirty="0" err="1"/>
              <a:t>פֶּן-יַגִּדו</a:t>
            </a:r>
            <a:r>
              <a:rPr lang="he-IL" dirty="0"/>
              <a:t>ּ עָלֵינוּ, </a:t>
            </a:r>
            <a:r>
              <a:rPr lang="he-IL" dirty="0" err="1"/>
              <a:t>לֵאמֹר</a:t>
            </a:r>
            <a:r>
              <a:rPr lang="he-IL" dirty="0"/>
              <a:t>: כֹּה-עָשָׂה דָוִד, וְכֹה מִשְׁפָּטוֹ, כָּל-הַיָּמִים, אֲשֶׁר יָשַׁב בִּשְׂדֵה </a:t>
            </a:r>
            <a:r>
              <a:rPr lang="he-IL" dirty="0" err="1"/>
              <a:t>פְלִשְׁתִּים</a:t>
            </a:r>
            <a:r>
              <a:rPr lang="he-IL" dirty="0"/>
              <a:t>. </a:t>
            </a:r>
            <a:r>
              <a:rPr lang="he-IL" baseline="30000" dirty="0" err="1"/>
              <a:t>יב</a:t>
            </a:r>
            <a:r>
              <a:rPr lang="he-IL" dirty="0"/>
              <a:t> וַיַּאֲמֵן אָכִישׁ, בְּדָוִד </a:t>
            </a:r>
            <a:r>
              <a:rPr lang="he-IL" dirty="0" err="1"/>
              <a:t>לֵאמֹר</a:t>
            </a:r>
            <a:r>
              <a:rPr lang="he-IL" dirty="0"/>
              <a:t>: </a:t>
            </a:r>
            <a:r>
              <a:rPr lang="he-IL" dirty="0" err="1"/>
              <a:t>הַבְאֵש</a:t>
            </a:r>
            <a:r>
              <a:rPr lang="he-IL" dirty="0"/>
              <a:t>ׁ הִבְאִישׁ בְּעַמּוֹ בְיִשְׂרָאֵל, וְהָיָה לִי לְעֶבֶד עוֹלָם.</a:t>
            </a:r>
            <a:endParaRPr lang="fr-FR" dirty="0"/>
          </a:p>
          <a:p>
            <a:pPr marL="0" indent="0">
              <a:buNone/>
            </a:pPr>
            <a:r>
              <a:rPr lang="fr-FR" dirty="0"/>
              <a:t> </a:t>
            </a:r>
            <a:r>
              <a:rPr lang="fr-FR" baseline="30000" dirty="0"/>
              <a:t>8</a:t>
            </a:r>
            <a:r>
              <a:rPr lang="fr-FR" dirty="0"/>
              <a:t> David montait avec ses hommes faire des incursions chez des gens de </a:t>
            </a:r>
            <a:r>
              <a:rPr lang="fr-FR" dirty="0" err="1"/>
              <a:t>Guechour</a:t>
            </a:r>
            <a:r>
              <a:rPr lang="fr-FR" dirty="0"/>
              <a:t>, de </a:t>
            </a:r>
            <a:r>
              <a:rPr lang="fr-FR" dirty="0" err="1"/>
              <a:t>Ghézer</a:t>
            </a:r>
            <a:r>
              <a:rPr lang="fr-FR" dirty="0"/>
              <a:t> et d'</a:t>
            </a:r>
            <a:r>
              <a:rPr lang="fr-FR" dirty="0" err="1"/>
              <a:t>Amalec</a:t>
            </a:r>
            <a:r>
              <a:rPr lang="fr-FR" dirty="0"/>
              <a:t>, familles habitant de longue date la région vers </a:t>
            </a:r>
            <a:r>
              <a:rPr lang="fr-FR" dirty="0" err="1"/>
              <a:t>Chour</a:t>
            </a:r>
            <a:r>
              <a:rPr lang="fr-FR" dirty="0"/>
              <a:t> et jusqu'au pays d'</a:t>
            </a:r>
            <a:r>
              <a:rPr lang="fr-FR" dirty="0" err="1"/>
              <a:t>Egpyte</a:t>
            </a:r>
            <a:r>
              <a:rPr lang="fr-FR" dirty="0"/>
              <a:t>. </a:t>
            </a:r>
            <a:r>
              <a:rPr lang="fr-FR" baseline="30000" dirty="0"/>
              <a:t>9</a:t>
            </a:r>
            <a:r>
              <a:rPr lang="fr-FR" dirty="0"/>
              <a:t> David ravageait le pays, ne laissait vivre hommes ni femmes, capturait menu et gros bétail, ânes, chameaux et vêtements, puis s'en retournait auprès d'</a:t>
            </a:r>
            <a:r>
              <a:rPr lang="fr-FR" dirty="0" err="1"/>
              <a:t>Akhich</a:t>
            </a:r>
            <a:r>
              <a:rPr lang="fr-FR" dirty="0"/>
              <a:t>. </a:t>
            </a:r>
            <a:r>
              <a:rPr lang="fr-FR" baseline="30000" dirty="0"/>
              <a:t>10</a:t>
            </a:r>
            <a:r>
              <a:rPr lang="fr-FR" dirty="0"/>
              <a:t> Quand celui-ci demandait: "Où avez-vous porté vos attaques aujourd'hui?" David répondait: "Sur le midi de Juda, sur le midi des </a:t>
            </a:r>
            <a:r>
              <a:rPr lang="fr-FR" dirty="0" err="1"/>
              <a:t>Yerahmeélites</a:t>
            </a:r>
            <a:r>
              <a:rPr lang="fr-FR" dirty="0"/>
              <a:t> et des </a:t>
            </a:r>
            <a:r>
              <a:rPr lang="fr-FR" dirty="0" err="1"/>
              <a:t>Kënites</a:t>
            </a:r>
            <a:r>
              <a:rPr lang="fr-FR" dirty="0"/>
              <a:t>." </a:t>
            </a:r>
            <a:r>
              <a:rPr lang="fr-FR" baseline="30000" dirty="0"/>
              <a:t>11</a:t>
            </a:r>
            <a:r>
              <a:rPr lang="fr-FR" dirty="0"/>
              <a:t> David n'épargnait donc hommes ni femmes, pour les amener jusqu'à </a:t>
            </a:r>
            <a:r>
              <a:rPr lang="fr-FR" dirty="0" err="1"/>
              <a:t>Gath</a:t>
            </a:r>
            <a:r>
              <a:rPr lang="fr-FR" dirty="0"/>
              <a:t>, car ils pourraient, pensait-il, nous dénoncer en disant: "David a fait telle chose, et telle a été sa conduite tout le temps de sa résidence parmi les Philistins." </a:t>
            </a:r>
            <a:r>
              <a:rPr lang="fr-FR" baseline="30000" dirty="0"/>
              <a:t>12</a:t>
            </a:r>
            <a:r>
              <a:rPr lang="fr-FR" dirty="0"/>
              <a:t> Et </a:t>
            </a:r>
            <a:r>
              <a:rPr lang="fr-FR" dirty="0" err="1"/>
              <a:t>Akhich</a:t>
            </a:r>
            <a:r>
              <a:rPr lang="fr-FR" dirty="0"/>
              <a:t> comptait sur David, disant: "Certes, il s'est mis en mauvaise odeur auprès d'Israël, son peuple, et il restera mon sujet à jamais."</a:t>
            </a:r>
          </a:p>
          <a:p>
            <a:pPr marL="0" indent="0">
              <a:buNone/>
            </a:pPr>
            <a:endParaRPr lang="fr-FR" dirty="0"/>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28</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943348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a:t>ח</a:t>
            </a:r>
            <a:r>
              <a:rPr lang="he-IL" dirty="0"/>
              <a:t> וַיֹּאמֶר דָּוִד אֶל-אָכִישׁ, כִּי מֶה עָשִׂיתִי וּמַה-מָּצָאתָ בְעַבְדְּךָ, מִיּוֹם אֲשֶׁר הָיִיתִי לְפָנֶיךָ, עַד הַיּוֹם הַזֶּה: כִּי לֹא אָבוֹא וְנִלְחַמְתִּי, </a:t>
            </a:r>
            <a:r>
              <a:rPr lang="he-IL" dirty="0" err="1"/>
              <a:t>בְּאֹיְבֵי</a:t>
            </a:r>
            <a:r>
              <a:rPr lang="he-IL" dirty="0"/>
              <a:t> אֲדֹנִי הַמֶּלֶךְ. </a:t>
            </a:r>
            <a:r>
              <a:rPr lang="he-IL" baseline="30000" dirty="0"/>
              <a:t>ט</a:t>
            </a:r>
            <a:r>
              <a:rPr lang="he-IL" dirty="0"/>
              <a:t> וַיַּעַן אָכִישׁ, וַיֹּאמֶר אֶל-דָּוִד, יָדַעְתִּי, כִּי טוֹב אַתָּה בְּעֵינַי כְּמַלְאַךְ </a:t>
            </a:r>
            <a:r>
              <a:rPr lang="he-IL" dirty="0" err="1"/>
              <a:t>אֱלֹהִים</a:t>
            </a:r>
            <a:r>
              <a:rPr lang="he-IL" dirty="0"/>
              <a:t>; אַךְ שָׂרֵי </a:t>
            </a:r>
            <a:r>
              <a:rPr lang="he-IL" dirty="0" err="1"/>
              <a:t>פְלִשְׁתִּים</a:t>
            </a:r>
            <a:r>
              <a:rPr lang="he-IL" dirty="0"/>
              <a:t> אָמְרוּ, לֹא-יַעֲלֶה עִמָּנוּ בַּמִּלְחָמָה.</a:t>
            </a:r>
            <a:endParaRPr lang="fr-FR" dirty="0"/>
          </a:p>
          <a:p>
            <a:pPr marL="0" indent="0">
              <a:buNone/>
            </a:pPr>
            <a:r>
              <a:rPr lang="fr-FR" dirty="0"/>
              <a:t> Mais, dit David à </a:t>
            </a:r>
            <a:r>
              <a:rPr lang="fr-FR" dirty="0" err="1"/>
              <a:t>Akhich</a:t>
            </a:r>
            <a:r>
              <a:rPr lang="fr-FR" dirty="0"/>
              <a:t>, qu'ai-je fait et qu'as-tu trouvé en ton serviteur, du jour où j'ai paru devant toi jusqu'à présent, pour que je ne puisse aller me battre contre les ennemis de mon seigneur le roi?" </a:t>
            </a:r>
            <a:r>
              <a:rPr lang="fr-FR" baseline="30000" dirty="0"/>
              <a:t>9</a:t>
            </a:r>
            <a:r>
              <a:rPr lang="fr-FR" dirty="0"/>
              <a:t> </a:t>
            </a:r>
            <a:r>
              <a:rPr lang="fr-FR" dirty="0" err="1"/>
              <a:t>Akhich</a:t>
            </a:r>
            <a:r>
              <a:rPr lang="fr-FR" dirty="0"/>
              <a:t>, reprenant la parole, dit à David: "Je le sais, tu me plais autant que le ferait un ange de Dieu; mais les chefs des Philistins ont dit: Il ne doit pas aller en guerre avec nous.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29</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05376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a:t>ח</a:t>
            </a:r>
            <a:r>
              <a:rPr lang="he-IL" dirty="0"/>
              <a:t> וַיֹּאמֶר יְהוּדָה אֶל-יִשְׂרָאֵל אָבִיו, שִׁלְחָה הַנַּעַר אִתִּי--</a:t>
            </a:r>
            <a:r>
              <a:rPr lang="he-IL" dirty="0" err="1"/>
              <a:t>וְנָקוּמָה</a:t>
            </a:r>
            <a:r>
              <a:rPr lang="he-IL" dirty="0"/>
              <a:t> </a:t>
            </a:r>
            <a:r>
              <a:rPr lang="he-IL" dirty="0" err="1"/>
              <a:t>וְנֵלֵכָה</a:t>
            </a:r>
            <a:r>
              <a:rPr lang="he-IL" dirty="0"/>
              <a:t>; וְנִחְיֶה וְלֹא נָמוּת, גַּם-אֲנַחְנוּ גַם-אַתָּה </a:t>
            </a:r>
            <a:r>
              <a:rPr lang="he-IL" dirty="0" err="1"/>
              <a:t>גַּם-טַפֵּנו</a:t>
            </a:r>
            <a:r>
              <a:rPr lang="he-IL" dirty="0"/>
              <a:t>ּ. </a:t>
            </a:r>
            <a:r>
              <a:rPr lang="he-IL" baseline="30000" dirty="0"/>
              <a:t>ט</a:t>
            </a:r>
            <a:r>
              <a:rPr lang="he-IL" dirty="0"/>
              <a:t> אָנֹכִי, </a:t>
            </a:r>
            <a:r>
              <a:rPr lang="he-IL" dirty="0" err="1"/>
              <a:t>אֶעֶרְבֶנּו</a:t>
            </a:r>
            <a:r>
              <a:rPr lang="he-IL" dirty="0"/>
              <a:t>ּ--מִיָּדִי, תְּבַקְשֶׁנּוּ: אִם-לֹא </a:t>
            </a:r>
            <a:r>
              <a:rPr lang="he-IL" dirty="0" err="1"/>
              <a:t>הֲבִיאֹתִיו</a:t>
            </a:r>
            <a:r>
              <a:rPr lang="he-IL" dirty="0"/>
              <a:t> אֵלֶיךָ וְהִצַּגְתִּיו לְפָנֶיךָ, וְחָטָאתִי לְךָ כָּל-הַיָּמִים.</a:t>
            </a:r>
            <a:endParaRPr lang="fr-FR" dirty="0"/>
          </a:p>
          <a:p>
            <a:pPr marL="0" indent="0">
              <a:buNone/>
            </a:pPr>
            <a:endParaRPr lang="fr-FR" baseline="30000" dirty="0"/>
          </a:p>
          <a:p>
            <a:pPr marL="0" indent="0">
              <a:buNone/>
            </a:pPr>
            <a:r>
              <a:rPr lang="fr-FR" baseline="30000" dirty="0"/>
              <a:t>8</a:t>
            </a:r>
            <a:r>
              <a:rPr lang="fr-FR" dirty="0"/>
              <a:t> Juda dit à Israël, son père: "Laisse aller le jeune homme avec moi, que nous puissions nous disposer au départ; et nous vivrons au lieu de mourir, nous et toi et nos familles. </a:t>
            </a:r>
            <a:r>
              <a:rPr lang="fr-FR" baseline="30000" dirty="0"/>
              <a:t>9</a:t>
            </a:r>
            <a:r>
              <a:rPr lang="fr-FR" dirty="0"/>
              <a:t> C'est moi qui réponds de lui, c'est à moi que tu le redemanderas: si je ne te le ramène et ne le remets en ta présence, je me déclare coupable à jamais envers toi. </a:t>
            </a:r>
            <a:r>
              <a:rPr lang="fr-FR" baseline="30000" dirty="0"/>
              <a:t>10</a:t>
            </a:r>
            <a:r>
              <a:rPr lang="fr-FR" dirty="0"/>
              <a:t> Certes, sans nos délais, nous serions, à présent, déjà revenus deux fois!"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3</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1003972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err="1"/>
              <a:t>כא</a:t>
            </a:r>
            <a:r>
              <a:rPr lang="he-IL" dirty="0"/>
              <a:t> וַיָּבֹא דָוִד אֶל-שָׁאוּל, וַיַּעֲמֹד לְפָנָיו; וַיֶּאֱהָבֵהוּ מְאֹד, וַיְהִי-לוֹ נֹשֵׂא כֵלִים. </a:t>
            </a:r>
            <a:r>
              <a:rPr lang="he-IL" baseline="30000" dirty="0" err="1"/>
              <a:t>כב</a:t>
            </a:r>
            <a:r>
              <a:rPr lang="he-IL" dirty="0"/>
              <a:t> וַיִּשְׁלַח שָׁאוּל, אֶל-יִשַׁי </a:t>
            </a:r>
            <a:r>
              <a:rPr lang="he-IL" dirty="0" err="1"/>
              <a:t>לֵאמֹר</a:t>
            </a:r>
            <a:r>
              <a:rPr lang="he-IL" dirty="0"/>
              <a:t>: יַעֲמָד-נָא דָוִד לְפָנַי, כִּי-מָצָא חֵן בְּעֵינָי.</a:t>
            </a:r>
            <a:endParaRPr lang="fr-FR" dirty="0"/>
          </a:p>
          <a:p>
            <a:pPr marL="0" indent="0">
              <a:buNone/>
            </a:pPr>
            <a:r>
              <a:rPr lang="fr-FR" dirty="0"/>
              <a:t> </a:t>
            </a:r>
            <a:r>
              <a:rPr lang="fr-FR" baseline="30000" dirty="0"/>
              <a:t>21</a:t>
            </a:r>
            <a:r>
              <a:rPr lang="fr-FR" dirty="0"/>
              <a:t> David, arrivé chez Saül, se présenta devant lui, lui plut fort, et devint son écuyer. </a:t>
            </a:r>
            <a:r>
              <a:rPr lang="fr-FR" baseline="30000" dirty="0"/>
              <a:t>22</a:t>
            </a:r>
            <a:r>
              <a:rPr lang="fr-FR" dirty="0"/>
              <a:t> Saül fit dire à </a:t>
            </a:r>
            <a:r>
              <a:rPr lang="fr-FR" dirty="0" err="1"/>
              <a:t>Jessé</a:t>
            </a:r>
            <a:r>
              <a:rPr lang="fr-FR" dirty="0"/>
              <a:t>: "Je désire que David reste à mon service, car il m'a plu. »</a:t>
            </a:r>
          </a:p>
          <a:p>
            <a:pPr marL="0" indent="0" algn="r">
              <a:buNone/>
            </a:pPr>
            <a:r>
              <a:rPr lang="he-IL" baseline="30000" dirty="0"/>
              <a:t>ד</a:t>
            </a:r>
            <a:r>
              <a:rPr lang="he-IL" dirty="0"/>
              <a:t> וַיִּמְצָא יוֹסֵף חֵן בְּעֵינָיו, וַיְשָׁרֶת אֹתוֹ; </a:t>
            </a:r>
            <a:r>
              <a:rPr lang="he-IL" dirty="0" err="1"/>
              <a:t>וַיַּפְקִדֵהו</a:t>
            </a:r>
            <a:r>
              <a:rPr lang="he-IL" dirty="0"/>
              <a:t>ּ, עַל-בֵּיתוֹ, וְכָל-יֶשׁ-לוֹ, נָתַן בְּיָדוֹ.</a:t>
            </a:r>
            <a:endParaRPr lang="fr-FR" dirty="0"/>
          </a:p>
          <a:p>
            <a:pPr marL="0" indent="0">
              <a:buNone/>
            </a:pPr>
            <a:r>
              <a:rPr lang="fr-FR" baseline="30000" dirty="0"/>
              <a:t>4</a:t>
            </a:r>
            <a:r>
              <a:rPr lang="fr-FR" dirty="0"/>
              <a:t> et Joseph trouva faveur à ses yeux et il devint son serviteur; Putiphar le mit à la tête de sa maison et lui confia tout son avoir.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30</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944841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a:t>א</a:t>
            </a:r>
            <a:r>
              <a:rPr lang="he-IL" dirty="0"/>
              <a:t> וַיְהִי, כְּכַלֹּתוֹ לְדַבֵּר אֶל-שָׁאוּל, וְנֶפֶשׁ יְהוֹנָתָן, נִקְשְׁרָה בְּנֶפֶשׁ דָּוִד; ויאהבו (וַיֶּאֱהָבֵהוּ) יְהוֹנָתָן, כְּנַפְשׁוֹ.</a:t>
            </a:r>
            <a:endParaRPr lang="fr-FR" dirty="0"/>
          </a:p>
          <a:p>
            <a:pPr marL="0" indent="0">
              <a:buNone/>
            </a:pPr>
            <a:r>
              <a:rPr lang="fr-FR" dirty="0"/>
              <a:t> </a:t>
            </a:r>
            <a:r>
              <a:rPr lang="fr-FR" baseline="30000" dirty="0"/>
              <a:t>1</a:t>
            </a:r>
            <a:r>
              <a:rPr lang="fr-FR" dirty="0"/>
              <a:t> A la suite de son entretien avec Saül, le cœur de Jonathan s'attacha à David, de sorte qu'il l'aima comme lui-même.</a:t>
            </a:r>
          </a:p>
          <a:p>
            <a:pPr marL="0" indent="0" algn="r">
              <a:buNone/>
            </a:pPr>
            <a:r>
              <a:rPr lang="he-IL" baseline="30000" dirty="0"/>
              <a:t>ל</a:t>
            </a:r>
            <a:r>
              <a:rPr lang="he-IL" dirty="0"/>
              <a:t> </a:t>
            </a:r>
            <a:r>
              <a:rPr lang="he-IL" dirty="0" err="1"/>
              <a:t>וַיִּחַר-אַף</a:t>
            </a:r>
            <a:r>
              <a:rPr lang="he-IL" dirty="0"/>
              <a:t> שָׁאוּל, בִּיהוֹנָתָן, וַיֹּאמֶר לוֹ, בֶּן-נַעֲוַת הַמַּרְדּוּת: הֲלוֹא יָדַעְתִּי, כִּי-בֹחֵר אַתָּה לְבֶן-יִשַׁי, </a:t>
            </a:r>
            <a:r>
              <a:rPr lang="he-IL" dirty="0" err="1"/>
              <a:t>לְבָשְׁתְּך</a:t>
            </a:r>
            <a:r>
              <a:rPr lang="he-IL" dirty="0"/>
              <a:t>ָ, וּלְבֹשֶׁת עֶרְוַת אִמֶּךָ.</a:t>
            </a:r>
            <a:r>
              <a:rPr lang="fr-FR" baseline="30000" dirty="0"/>
              <a:t> </a:t>
            </a:r>
            <a:r>
              <a:rPr lang="fr-FR" dirty="0"/>
              <a:t> </a:t>
            </a:r>
          </a:p>
          <a:p>
            <a:pPr marL="0" indent="0">
              <a:buNone/>
            </a:pPr>
            <a:r>
              <a:rPr lang="fr-FR" baseline="30000" dirty="0"/>
              <a:t>30</a:t>
            </a:r>
            <a:r>
              <a:rPr lang="fr-FR" dirty="0"/>
              <a:t> Saül se mit en colère contre Jonathan et lui dit: "Fils perfide et rebelle! Crois-tu que j'ignore que tu chéris le fils de </a:t>
            </a:r>
            <a:r>
              <a:rPr lang="fr-FR" dirty="0" err="1"/>
              <a:t>Jessé</a:t>
            </a:r>
            <a:r>
              <a:rPr lang="fr-FR" dirty="0"/>
              <a:t>, à ta honte et à la honte des flancs de ta mère?</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31</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40233309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err="1"/>
              <a:t>כו</a:t>
            </a:r>
            <a:r>
              <a:rPr lang="he-IL" dirty="0"/>
              <a:t> צַר-לִי עָלֶיךָ, אָחִי יְהוֹנָתָן--נָעַמְתָּ לִּי, מְאֹד; </a:t>
            </a:r>
            <a:r>
              <a:rPr lang="he-IL" dirty="0" err="1"/>
              <a:t>נִפְלְאַתָה</a:t>
            </a:r>
            <a:r>
              <a:rPr lang="he-IL" dirty="0"/>
              <a:t> אַהֲבָתְךָ לִי, מֵאַהֲבַת נָשִׁים.</a:t>
            </a:r>
            <a:endParaRPr lang="fr-FR" dirty="0"/>
          </a:p>
          <a:p>
            <a:pPr marL="0" indent="0">
              <a:buNone/>
            </a:pPr>
            <a:r>
              <a:rPr lang="fr-FR" baseline="30000" dirty="0"/>
              <a:t>26</a:t>
            </a:r>
            <a:r>
              <a:rPr lang="fr-FR" dirty="0"/>
              <a:t> Jonathan, mon frère, ta perte m'accable, tu m'étais si cher! Ton affection m'était précieuse plus que l'amour des femmes… </a:t>
            </a:r>
          </a:p>
          <a:p>
            <a:pPr marL="0" indent="0">
              <a:buNone/>
            </a:pPr>
            <a:endParaRPr lang="fr-FR" dirty="0"/>
          </a:p>
          <a:p>
            <a:pPr marL="0" indent="0" algn="r">
              <a:buNone/>
            </a:pPr>
            <a:r>
              <a:rPr lang="he-IL" baseline="30000" dirty="0" err="1"/>
              <a:t>יח</a:t>
            </a:r>
            <a:r>
              <a:rPr lang="he-IL" dirty="0"/>
              <a:t> </a:t>
            </a:r>
            <a:r>
              <a:rPr lang="he-IL" dirty="0" err="1"/>
              <a:t>לֹא-תִקֹּם</a:t>
            </a:r>
            <a:r>
              <a:rPr lang="he-IL" dirty="0"/>
              <a:t> </a:t>
            </a:r>
            <a:r>
              <a:rPr lang="he-IL" dirty="0" err="1"/>
              <a:t>וְלֹא-תִטֹּר</a:t>
            </a:r>
            <a:r>
              <a:rPr lang="he-IL" dirty="0"/>
              <a:t> אֶת-בְּנֵי עַמֶּךָ, וְאָהַבְתָּ לְרֵעֲךָ כָּמוֹךָ: אֲנִי, יְהוָה.</a:t>
            </a:r>
            <a:endParaRPr lang="fr-FR" dirty="0"/>
          </a:p>
          <a:p>
            <a:pPr marL="0" indent="0">
              <a:buNone/>
            </a:pPr>
            <a:r>
              <a:rPr lang="fr-FR" baseline="30000" dirty="0"/>
              <a:t>18</a:t>
            </a:r>
            <a:r>
              <a:rPr lang="fr-FR" dirty="0"/>
              <a:t> Ne te venge ni ne garde rancune aux enfants de ton peuple, mais aime ton prochain comme toi-même: je suis l'Éternel.</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32</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42006382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err="1"/>
              <a:t>מב</a:t>
            </a:r>
            <a:r>
              <a:rPr lang="he-IL" dirty="0"/>
              <a:t> וַיֹּאמֶר יְהוֹנָתָן לְדָוִד, לֵךְ לְשָׁלוֹם: אֲשֶׁר נִשְׁבַּעְנוּ שְׁנֵינוּ אֲנַחְנוּ, בְּשֵׁם יְהוָה </a:t>
            </a:r>
            <a:r>
              <a:rPr lang="he-IL" dirty="0" err="1"/>
              <a:t>לֵאמֹר</a:t>
            </a:r>
            <a:r>
              <a:rPr lang="he-IL" dirty="0"/>
              <a:t>, יְהוָה יִהְיֶה בֵּינִי וּבֵינֶךָ וּבֵין זַרְעִי וּבֵין זַרְעֲךָ, עַד-עוֹלָם.</a:t>
            </a:r>
            <a:endParaRPr lang="fr-FR" dirty="0"/>
          </a:p>
          <a:p>
            <a:pPr marL="0" indent="0" algn="r">
              <a:buNone/>
            </a:pPr>
            <a:endParaRPr lang="fr-FR" dirty="0"/>
          </a:p>
          <a:p>
            <a:pPr marL="0" indent="0">
              <a:buNone/>
            </a:pPr>
            <a:r>
              <a:rPr lang="fr-FR" baseline="30000" dirty="0"/>
              <a:t>42</a:t>
            </a:r>
            <a:r>
              <a:rPr lang="fr-FR" dirty="0"/>
              <a:t> Et Jonathan dit à David: "Va en paix, puisque nous nous sommes juré mutuellement au nom de l'Eternel, en disant: Que Dieu soit entre toi et moi, entre ta postérité et la mienne, à tout jamais!"</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33</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3164688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10000"/>
          </a:bodyPr>
          <a:lstStyle/>
          <a:p>
            <a:pPr marL="0" indent="0" algn="r">
              <a:buNone/>
            </a:pPr>
            <a:r>
              <a:rPr lang="he-IL" baseline="30000" dirty="0"/>
              <a:t>לו</a:t>
            </a:r>
            <a:r>
              <a:rPr lang="he-IL" dirty="0"/>
              <a:t> וְכָל-הָעָם הִכִּירוּ, וַיִּיטַב בְּעֵינֵיהֶם, כְּכֹל אֲשֶׁר עָשָׂה הַמֶּלֶךְ, בְּעֵינֵי כָל-הָעָם טוֹב. </a:t>
            </a:r>
            <a:r>
              <a:rPr lang="he-IL" baseline="30000" dirty="0" err="1"/>
              <a:t>לז</a:t>
            </a:r>
            <a:r>
              <a:rPr lang="he-IL" dirty="0"/>
              <a:t> וַיֵּדְעוּ כָל-הָעָם וְכָל-יִשְׂרָאֵל, בַּיּוֹם הַהוּא: כִּי לֹא </a:t>
            </a:r>
            <a:r>
              <a:rPr lang="he-IL" dirty="0" err="1"/>
              <a:t>הָיְתָה</a:t>
            </a:r>
            <a:r>
              <a:rPr lang="he-IL" dirty="0"/>
              <a:t> מֵהַמֶּלֶךְ, לְהָמִית אֶת-אַבְנֵר בֶּן-נֵר. {ס} </a:t>
            </a:r>
            <a:r>
              <a:rPr lang="he-IL" baseline="30000" dirty="0"/>
              <a:t>לח</a:t>
            </a:r>
            <a:r>
              <a:rPr lang="he-IL" dirty="0"/>
              <a:t> וַיֹּאמֶר הַמֶּלֶךְ, אֶל-עֲבָדָיו: הֲלוֹא תֵדְעוּ--כִּי-שַׂר וְגָדוֹל נָפַל הַיּוֹם הַזֶּה, בְּיִשְׂרָאֵל. </a:t>
            </a:r>
            <a:r>
              <a:rPr lang="he-IL" baseline="30000" dirty="0"/>
              <a:t>לט</a:t>
            </a:r>
            <a:r>
              <a:rPr lang="he-IL" dirty="0"/>
              <a:t> וְאָנֹכִי הַיּוֹם רַךְ וּמָשׁוּחַ מֶלֶךְ, וְהָאֲנָשִׁים הָאֵלֶּה בְּנֵי צְרוּיָה קָשִׁים מִמֶּנִּי: יְשַׁלֵּם יְהוָה לְעֹשֵׂה הָרָעָה, כְּרָעָתוֹ. </a:t>
            </a:r>
            <a:endParaRPr lang="fr-FR" dirty="0"/>
          </a:p>
          <a:p>
            <a:pPr marL="0" indent="0">
              <a:buNone/>
            </a:pPr>
            <a:r>
              <a:rPr lang="fr-FR" baseline="30000" dirty="0"/>
              <a:t>36</a:t>
            </a:r>
            <a:r>
              <a:rPr lang="fr-FR" dirty="0"/>
              <a:t> Tout le peuple en eut connaissance et cela leur plut, comme plaisait au peuple tout ce que faisait le roi. </a:t>
            </a:r>
            <a:r>
              <a:rPr lang="fr-FR" baseline="30000" dirty="0"/>
              <a:t>37</a:t>
            </a:r>
            <a:r>
              <a:rPr lang="fr-FR" dirty="0"/>
              <a:t> Tout le peuple, tout Israël comprit alors que le meurtre d'Abner, fils de </a:t>
            </a:r>
            <a:r>
              <a:rPr lang="fr-FR" dirty="0" err="1"/>
              <a:t>Ner</a:t>
            </a:r>
            <a:r>
              <a:rPr lang="fr-FR" dirty="0"/>
              <a:t>, n'était pas imputable au roi. </a:t>
            </a:r>
            <a:r>
              <a:rPr lang="fr-FR" baseline="30000" dirty="0"/>
              <a:t>38</a:t>
            </a:r>
            <a:r>
              <a:rPr lang="fr-FR" dirty="0"/>
              <a:t> Le roi dit à ses serviteurs: "Vous savez bien qu'un prince et un grand homme est tombé aujourd'hui en Israël. </a:t>
            </a:r>
            <a:r>
              <a:rPr lang="fr-FR" baseline="30000" dirty="0"/>
              <a:t>39</a:t>
            </a:r>
            <a:r>
              <a:rPr lang="fr-FR" dirty="0"/>
              <a:t> Pour moi, je suis faible encore et viens d'être sacré roi, et ces hommes, les fils de </a:t>
            </a:r>
            <a:r>
              <a:rPr lang="fr-FR" dirty="0" err="1"/>
              <a:t>Cerouya</a:t>
            </a:r>
            <a:r>
              <a:rPr lang="fr-FR" dirty="0"/>
              <a:t>, sont plus forts que moi. A Dieu de punir le méchant selon sa méchanceté!"</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34</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9599070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a:t>א</a:t>
            </a:r>
            <a:r>
              <a:rPr lang="he-IL" dirty="0"/>
              <a:t> וַיָּבֹאוּ כָּל-שִׁבְטֵי יִשְׂרָאֵל, אֶל-דָּוִד--</a:t>
            </a:r>
            <a:r>
              <a:rPr lang="he-IL" dirty="0" err="1"/>
              <a:t>חֶבְרוֹנָה</a:t>
            </a:r>
            <a:r>
              <a:rPr lang="he-IL" dirty="0"/>
              <a:t>; וַיֹּאמְרוּ </a:t>
            </a:r>
            <a:r>
              <a:rPr lang="he-IL" dirty="0" err="1"/>
              <a:t>לֵאמֹר</a:t>
            </a:r>
            <a:r>
              <a:rPr lang="he-IL" dirty="0"/>
              <a:t>, הִנְנוּ עַצְמְךָ וּבְשָׂרְךָ אֲנָחְנוּ. </a:t>
            </a:r>
            <a:r>
              <a:rPr lang="he-IL" baseline="30000" dirty="0"/>
              <a:t>ב</a:t>
            </a:r>
            <a:r>
              <a:rPr lang="he-IL" dirty="0"/>
              <a:t> גַּם-אֶתְמוֹל גַּם-שִׁלְשׁוֹם, בִּהְיוֹת שָׁאוּל מֶלֶךְ עָלֵינוּ, אַתָּה הָיִיתָה מוציא (הַמּוֹצִיא) </a:t>
            </a:r>
            <a:r>
              <a:rPr lang="he-IL" dirty="0" err="1"/>
              <a:t>וְהַמֵּבִי</a:t>
            </a:r>
            <a:r>
              <a:rPr lang="he-IL" dirty="0"/>
              <a:t>, אֶת-יִשְׂרָאֵל; וַיֹּאמֶר יְהוָה לְךָ, אַתָּה תִרְעֶה אֶת-עַמִּי אֶת-יִשְׂרָאֵל, וְאַתָּה תִּהְיֶה לְנָגִיד, עַל-יִשְׂרָאֵל.</a:t>
            </a:r>
            <a:endParaRPr lang="fr-FR" dirty="0"/>
          </a:p>
          <a:p>
            <a:pPr marL="0" indent="0">
              <a:buNone/>
            </a:pPr>
            <a:r>
              <a:rPr lang="fr-FR" baseline="30000" dirty="0"/>
              <a:t>1</a:t>
            </a:r>
            <a:r>
              <a:rPr lang="fr-FR" dirty="0"/>
              <a:t> Toutes les tribus d'Israël vinrent auprès de David, à Hébron, et lui dirent: "Nous sommes ta chair et ton sang. </a:t>
            </a:r>
            <a:r>
              <a:rPr lang="fr-FR" baseline="30000" dirty="0"/>
              <a:t>2</a:t>
            </a:r>
            <a:r>
              <a:rPr lang="fr-FR" dirty="0"/>
              <a:t> Déjà hier, déjà avant-hier, alors que Saül était notre roi, c'est toi qui dirigeais toutes les expéditions d'Israël. C'est toi, avait dit l'Eternel, qui gouverneras Israël, mon peuple, toi qui seras son chef…"</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35</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342141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err="1"/>
              <a:t>יג</a:t>
            </a:r>
            <a:r>
              <a:rPr lang="he-IL" dirty="0"/>
              <a:t> אַחַי אַתֶּם, עַצְמִי וּבְשָׂרִי אַתֶּם; וְלָמָּה תִהְיוּ </a:t>
            </a:r>
            <a:r>
              <a:rPr lang="he-IL" dirty="0" err="1"/>
              <a:t>אַחֲרֹנִים</a:t>
            </a:r>
            <a:r>
              <a:rPr lang="he-IL" dirty="0"/>
              <a:t>, לְהָשִׁיב אֶת-הַמֶּלֶךְ. </a:t>
            </a:r>
            <a:r>
              <a:rPr lang="he-IL" baseline="30000" dirty="0"/>
              <a:t>יד</a:t>
            </a:r>
            <a:r>
              <a:rPr lang="he-IL" dirty="0"/>
              <a:t> </a:t>
            </a:r>
            <a:r>
              <a:rPr lang="he-IL" dirty="0" err="1"/>
              <a:t>וְלַעֲמָשָׂא</a:t>
            </a:r>
            <a:r>
              <a:rPr lang="he-IL" dirty="0"/>
              <a:t>, תֹּמְרוּ, הֲלוֹא עַצְמִי וּבְשָׂרִי, אָתָּה; כֹּה יַעֲשֶׂה-לִּי </a:t>
            </a:r>
            <a:r>
              <a:rPr lang="he-IL" dirty="0" err="1"/>
              <a:t>אֱלֹהִים</a:t>
            </a:r>
            <a:r>
              <a:rPr lang="he-IL" dirty="0"/>
              <a:t>, וְכֹה יוֹסִיף, אִם-לֹא שַׂר-צָבָא תִּהְיֶה לְפָנַי כָּל-הַיָּמִים, תַּחַת יוֹאָב.</a:t>
            </a:r>
            <a:endParaRPr lang="fr-FR" dirty="0"/>
          </a:p>
          <a:p>
            <a:pPr marL="0" indent="0">
              <a:buNone/>
            </a:pPr>
            <a:endParaRPr lang="fr-FR" baseline="30000" dirty="0"/>
          </a:p>
          <a:p>
            <a:pPr marL="0" indent="0">
              <a:buNone/>
            </a:pPr>
            <a:r>
              <a:rPr lang="fr-FR" baseline="30000" dirty="0"/>
              <a:t>13</a:t>
            </a:r>
            <a:r>
              <a:rPr lang="fr-FR" dirty="0"/>
              <a:t> Vous êtes mes frères, vous êtes mes os et ma chair; pourquoi donc seriez-vous les derniers à ramener le roi? </a:t>
            </a:r>
            <a:r>
              <a:rPr lang="fr-FR" baseline="30000" dirty="0"/>
              <a:t>14</a:t>
            </a:r>
            <a:r>
              <a:rPr lang="fr-FR" dirty="0"/>
              <a:t> Pour </a:t>
            </a:r>
            <a:r>
              <a:rPr lang="fr-FR" dirty="0" err="1"/>
              <a:t>Amasa</a:t>
            </a:r>
            <a:r>
              <a:rPr lang="fr-FR" dirty="0"/>
              <a:t>, vous lui direz: Certes, tu es comme mes os et ma chair; que Dieu me punisse autant et plus, si tu ne deviens à jamais mon chef d'armée à la place de Joab!"</a:t>
            </a:r>
          </a:p>
          <a:p>
            <a:pPr marL="0" indent="0">
              <a:buNone/>
            </a:pPr>
            <a:endParaRPr lang="fr-FR" dirty="0"/>
          </a:p>
          <a:p>
            <a:pPr marL="0" indent="0">
              <a:buNone/>
            </a:pPr>
            <a:endParaRPr lang="fr-FR" dirty="0"/>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36</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3882494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baseline="30000" dirty="0" err="1"/>
              <a:t>כו</a:t>
            </a:r>
            <a:r>
              <a:rPr lang="he-IL" dirty="0"/>
              <a:t> וַיֹּאמֶר יְהוּדָה, אֶל-אֶחָיו: מַה-בֶּצַע, כִּי נַהֲרֹג אֶת-אָחִינוּ, וְכִסִּינוּ, אֶת-דָּמוֹ. </a:t>
            </a:r>
            <a:r>
              <a:rPr lang="he-IL" baseline="30000" dirty="0" err="1"/>
              <a:t>כז</a:t>
            </a:r>
            <a:r>
              <a:rPr lang="he-IL" dirty="0"/>
              <a:t> לְכוּ וְנִמְכְּרֶנּוּ לַיִּשְׁמְעֵאלִים, וְיָדֵנוּ אַל-תְּהִי-בוֹ, כִּי-אָחִינוּ בְשָׂרֵנוּ, הוּא; וַיִּשְׁמְעוּ, אֶחָיו.</a:t>
            </a:r>
            <a:endParaRPr lang="fr-FR" dirty="0"/>
          </a:p>
          <a:p>
            <a:pPr marL="0" indent="0" algn="r">
              <a:buNone/>
            </a:pPr>
            <a:endParaRPr lang="fr-FR" baseline="30000" dirty="0"/>
          </a:p>
          <a:p>
            <a:pPr marL="0" indent="0">
              <a:buNone/>
            </a:pPr>
            <a:r>
              <a:rPr lang="fr-FR" baseline="30000" dirty="0"/>
              <a:t>26</a:t>
            </a:r>
            <a:r>
              <a:rPr lang="fr-FR" dirty="0"/>
              <a:t> Juda dit à ses frères: "Quel avantage, si nous tuons notre frère et si nous scellons sa mort? </a:t>
            </a:r>
            <a:r>
              <a:rPr lang="fr-FR" baseline="30000" dirty="0"/>
              <a:t>27</a:t>
            </a:r>
            <a:r>
              <a:rPr lang="fr-FR" dirty="0"/>
              <a:t> Venez, vendons le aux Ismaélites et que notre main ne soit pas sur lui, car il est notre frère, notre chair!" Et ses frères consentirent.</a:t>
            </a:r>
          </a:p>
          <a:p>
            <a:pPr marL="0" indent="0" algn="r">
              <a:buNone/>
            </a:pPr>
            <a:r>
              <a:rPr lang="he-IL" baseline="30000" dirty="0"/>
              <a:t>י</a:t>
            </a:r>
            <a:r>
              <a:rPr lang="he-IL" dirty="0"/>
              <a:t> מַה-בֶּצַע בְּדָמִי, בְּרִדְתִּי </a:t>
            </a:r>
            <a:r>
              <a:rPr lang="he-IL" dirty="0" err="1"/>
              <a:t>אֶל-שָׁחַת:הֲיוֹדְך</a:t>
            </a:r>
            <a:r>
              <a:rPr lang="he-IL" dirty="0"/>
              <a:t>ָ עָפָר; </a:t>
            </a:r>
            <a:r>
              <a:rPr lang="he-IL" dirty="0" err="1"/>
              <a:t>הֲיַגִּיד</a:t>
            </a:r>
            <a:r>
              <a:rPr lang="he-IL" dirty="0"/>
              <a:t> אֲמִתֶּךָ.</a:t>
            </a:r>
          </a:p>
          <a:p>
            <a:pPr marL="0" indent="0">
              <a:buNone/>
            </a:pPr>
            <a:r>
              <a:rPr lang="fr-FR" dirty="0"/>
              <a:t> </a:t>
            </a:r>
            <a:r>
              <a:rPr lang="fr-FR" baseline="30000" dirty="0"/>
              <a:t>10</a:t>
            </a:r>
            <a:r>
              <a:rPr lang="fr-FR" dirty="0"/>
              <a:t> "Que gagnes-tu à ce que mon sang coule? A ce que je descende au tombeau? La poussière te rend-elle hommage? Proclame-t-elle ta persistante bonté?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37</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0253627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10000"/>
          </a:bodyPr>
          <a:lstStyle/>
          <a:p>
            <a:pPr marL="0" indent="0" algn="r">
              <a:buNone/>
            </a:pPr>
            <a:r>
              <a:rPr lang="he-IL" baseline="30000" dirty="0"/>
              <a:t>טו</a:t>
            </a:r>
            <a:r>
              <a:rPr lang="he-IL" dirty="0"/>
              <a:t> </a:t>
            </a:r>
            <a:r>
              <a:rPr lang="he-IL" dirty="0" err="1"/>
              <a:t>וַיִּמְלֹך</a:t>
            </a:r>
            <a:r>
              <a:rPr lang="he-IL" dirty="0"/>
              <a:t>ְ דָּוִד, עַל-כָּל-יִשְׂרָאֵל; וַיְהִי דָוִד, עֹשֶׂה מִשְׁפָּט וּצְדָקָה--לְכָל-עַמּוֹ.</a:t>
            </a:r>
            <a:endParaRPr lang="fr-FR" dirty="0"/>
          </a:p>
          <a:p>
            <a:pPr marL="0" indent="0">
              <a:buNone/>
            </a:pPr>
            <a:r>
              <a:rPr lang="fr-FR" baseline="30000" dirty="0"/>
              <a:t>15</a:t>
            </a:r>
            <a:r>
              <a:rPr lang="fr-FR" dirty="0"/>
              <a:t> David régna sur tout Israël, et il gouverna tout son peuple avec justice et équité. </a:t>
            </a:r>
          </a:p>
          <a:p>
            <a:pPr marL="0" indent="0" algn="r">
              <a:buNone/>
            </a:pPr>
            <a:r>
              <a:rPr lang="he-IL" baseline="30000" dirty="0" err="1"/>
              <a:t>כט</a:t>
            </a:r>
            <a:r>
              <a:rPr lang="he-IL" dirty="0"/>
              <a:t> כִּי לֹא הָיָה כָּל-בֵּית אָבִי, כִּי אִם-אַנְשֵׁי-מָוֶת לַאדֹנִי הַמֶּלֶךְ, </a:t>
            </a:r>
            <a:r>
              <a:rPr lang="he-IL" dirty="0" err="1"/>
              <a:t>וַתָּשֶׁת</a:t>
            </a:r>
            <a:r>
              <a:rPr lang="he-IL" dirty="0"/>
              <a:t> אֶת-עַבְדְּךָ, בְּאֹכְלֵי שֻׁלְחָנֶךָ; וּמַה-יֶּשׁ-לִי עוֹד צְדָקָה, </a:t>
            </a:r>
            <a:r>
              <a:rPr lang="he-IL" dirty="0" err="1"/>
              <a:t>וְלִזְעֹק</a:t>
            </a:r>
            <a:r>
              <a:rPr lang="he-IL" dirty="0"/>
              <a:t> עוֹד אֶל-הַמֶּלֶךְ. {פ} </a:t>
            </a:r>
            <a:r>
              <a:rPr lang="he-IL" baseline="30000" dirty="0"/>
              <a:t>ל</a:t>
            </a:r>
            <a:r>
              <a:rPr lang="he-IL" dirty="0"/>
              <a:t> וַיֹּאמֶר לוֹ הַמֶּלֶךְ, לָמָּה תְּדַבֵּר עוֹד דְּבָרֶיךָ; אָמַרְתִּי--אַתָּה </a:t>
            </a:r>
            <a:r>
              <a:rPr lang="he-IL" dirty="0" err="1"/>
              <a:t>וְצִיבָא</a:t>
            </a:r>
            <a:r>
              <a:rPr lang="he-IL" dirty="0"/>
              <a:t>, תַּחְלְקוּ אֶת-הַשָּׂדֶה. </a:t>
            </a:r>
            <a:r>
              <a:rPr lang="he-IL" baseline="30000" dirty="0"/>
              <a:t>לא</a:t>
            </a:r>
            <a:r>
              <a:rPr lang="he-IL" dirty="0"/>
              <a:t> וַיֹּאמֶר </a:t>
            </a:r>
            <a:r>
              <a:rPr lang="he-IL" dirty="0" err="1"/>
              <a:t>מְפִיבֹשֶׁת</a:t>
            </a:r>
            <a:r>
              <a:rPr lang="he-IL" dirty="0"/>
              <a:t> אֶל-הַמֶּלֶךְ, גַּם </a:t>
            </a:r>
            <a:r>
              <a:rPr lang="he-IL" dirty="0" err="1"/>
              <a:t>אֶת-הַכֹּל</a:t>
            </a:r>
            <a:r>
              <a:rPr lang="he-IL" dirty="0"/>
              <a:t> </a:t>
            </a:r>
            <a:r>
              <a:rPr lang="he-IL" dirty="0" err="1"/>
              <a:t>יִקָּח</a:t>
            </a:r>
            <a:r>
              <a:rPr lang="he-IL" dirty="0"/>
              <a:t>: אַחֲרֵי אֲשֶׁר-בָּא אֲדֹנִי הַמֶּלֶךְ, בְּשָׁלוֹם--אֶל-בֵּיתוֹ. </a:t>
            </a:r>
            <a:endParaRPr lang="fr-FR" dirty="0"/>
          </a:p>
          <a:p>
            <a:pPr marL="0" indent="0">
              <a:buNone/>
            </a:pPr>
            <a:r>
              <a:rPr lang="fr-FR" baseline="30000" dirty="0"/>
              <a:t>29</a:t>
            </a:r>
            <a:r>
              <a:rPr lang="fr-FR" dirty="0"/>
              <a:t> Car tous les membres de la famille de mon père pouvaient être sans exception voués à la mort par mon seigneur le roi, et pourtant tu as admis ton serviteur parmi tes convives; quel droit donc aurais-je encore d'adresser une plainte au roi?" </a:t>
            </a:r>
            <a:r>
              <a:rPr lang="fr-FR" baseline="30000" dirty="0"/>
              <a:t>30</a:t>
            </a:r>
            <a:r>
              <a:rPr lang="fr-FR" dirty="0"/>
              <a:t> Le roi lui dit: "Pourquoi discourir davantage? Je déclare que toi et Ciba vous vous partagerez les terres. </a:t>
            </a:r>
            <a:r>
              <a:rPr lang="fr-FR" baseline="30000" dirty="0"/>
              <a:t>31</a:t>
            </a:r>
            <a:r>
              <a:rPr lang="fr-FR" dirty="0"/>
              <a:t> Qu'il prenne même le tout, reprit </a:t>
            </a:r>
            <a:r>
              <a:rPr lang="fr-FR" dirty="0" err="1"/>
              <a:t>Mephiboseth</a:t>
            </a:r>
            <a:r>
              <a:rPr lang="fr-FR" dirty="0"/>
              <a:t>, maintenant que le roi mon maître est rentré en paix dans sa demeure."</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38</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1008866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baseline="30000" dirty="0"/>
              <a:t>ד</a:t>
            </a:r>
            <a:r>
              <a:rPr lang="he-IL" dirty="0"/>
              <a:t> וַיֹּאמֶר, אַבְשָׁלוֹם, </a:t>
            </a:r>
            <a:r>
              <a:rPr lang="he-IL" dirty="0" err="1"/>
              <a:t>מִי-יְשִׂמֵנִי</a:t>
            </a:r>
            <a:r>
              <a:rPr lang="he-IL" dirty="0"/>
              <a:t> שֹׁפֵט, בָּאָרֶץ; וְעָלַי, יָבוֹא כָּל-אִישׁ אֲשֶׁר-יִהְיֶה-לּוֹ-רִיב וּמִשְׁפָּט--וְהִצְדַּקְתִּיו. </a:t>
            </a:r>
            <a:r>
              <a:rPr lang="he-IL" baseline="30000" dirty="0"/>
              <a:t>ה</a:t>
            </a:r>
            <a:r>
              <a:rPr lang="he-IL" dirty="0"/>
              <a:t> וְהָיָה, בִּקְרָב-אִישׁ, </a:t>
            </a:r>
            <a:r>
              <a:rPr lang="he-IL" dirty="0" err="1"/>
              <a:t>לְהִשְׁתַּחֲו‍ֹת</a:t>
            </a:r>
            <a:r>
              <a:rPr lang="he-IL" dirty="0"/>
              <a:t>, לוֹ; וְשָׁלַח אֶת-יָדוֹ וְהֶחֱזִיק לוֹ, וְנָשַׁק לוֹ. </a:t>
            </a:r>
            <a:r>
              <a:rPr lang="he-IL" baseline="30000" dirty="0"/>
              <a:t>ו</a:t>
            </a:r>
            <a:r>
              <a:rPr lang="he-IL" dirty="0"/>
              <a:t> וַיַּעַשׂ אַבְשָׁלוֹם כַּדָּבָר הַזֶּה, לְכָל-יִשְׂרָאֵל, אֲשֶׁר-יָבֹאוּ לַמִּשְׁפָּט, אֶל-הַמֶּלֶךְ; </a:t>
            </a:r>
            <a:r>
              <a:rPr lang="he-IL" dirty="0" err="1"/>
              <a:t>וַיְגַנֵּב</a:t>
            </a:r>
            <a:r>
              <a:rPr lang="he-IL" dirty="0"/>
              <a:t>, אַבְשָׁלוֹם, אֶת-לֵב, אַנְשֵׁי יִשְׂרָאֵל.</a:t>
            </a:r>
            <a:endParaRPr lang="fr-FR" dirty="0"/>
          </a:p>
          <a:p>
            <a:pPr marL="0" indent="0" algn="r">
              <a:buNone/>
            </a:pPr>
            <a:endParaRPr lang="fr-FR" dirty="0"/>
          </a:p>
          <a:p>
            <a:pPr marL="0" indent="0">
              <a:buNone/>
            </a:pPr>
            <a:r>
              <a:rPr lang="fr-FR" dirty="0"/>
              <a:t> Ah! continuait Absalon, que ne suis-je institué juge en ce pays! Quiconque aurait un différend, un procès, s'adresserait à moi, et je lui ferais justice." </a:t>
            </a:r>
            <a:r>
              <a:rPr lang="fr-FR" baseline="30000" dirty="0"/>
              <a:t>5</a:t>
            </a:r>
            <a:r>
              <a:rPr lang="fr-FR" dirty="0"/>
              <a:t> Et lorsqu'un individu s'approchait pour se prosterner devant lui, il lui tendait la main, l'étreignait et l'embrassait. </a:t>
            </a:r>
            <a:r>
              <a:rPr lang="fr-FR" baseline="30000" dirty="0"/>
              <a:t>6</a:t>
            </a:r>
            <a:r>
              <a:rPr lang="fr-FR" dirty="0"/>
              <a:t> Absalon agissait de la sorte avec tout Israélite venant demander justice au roi, et il capta ainsi le cœur des gens d'Israël.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39</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048458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err="1"/>
              <a:t>יח</a:t>
            </a:r>
            <a:r>
              <a:rPr lang="he-IL" dirty="0"/>
              <a:t> </a:t>
            </a:r>
            <a:r>
              <a:rPr lang="he-IL" dirty="0" err="1"/>
              <a:t>וַיִּגַּש</a:t>
            </a:r>
            <a:r>
              <a:rPr lang="he-IL" dirty="0"/>
              <a:t>ׁ אֵלָיו יְהוּדָה, וַיֹּאמֶר בִּי אֲדֹנִי, יְדַבֶּר-נָא עַבְדְּךָ דָבָר בְּאָזְנֵי אֲדֹנִי, </a:t>
            </a:r>
            <a:r>
              <a:rPr lang="he-IL" dirty="0" err="1"/>
              <a:t>וְאַל-יִחַר</a:t>
            </a:r>
            <a:r>
              <a:rPr lang="he-IL" dirty="0"/>
              <a:t> אַפְּךָ בְּעַבְדֶּךָ: כִּי כָמוֹךָ, כְּפַרְעֹה.</a:t>
            </a:r>
            <a:endParaRPr lang="fr-FR" dirty="0"/>
          </a:p>
          <a:p>
            <a:pPr marL="0" indent="0" algn="r">
              <a:buNone/>
            </a:pPr>
            <a:endParaRPr lang="fr-FR" baseline="30000" dirty="0"/>
          </a:p>
          <a:p>
            <a:pPr marL="0" indent="0">
              <a:buNone/>
            </a:pPr>
            <a:r>
              <a:rPr lang="fr-FR" baseline="30000" dirty="0"/>
              <a:t>18</a:t>
            </a:r>
            <a:r>
              <a:rPr lang="fr-FR" dirty="0"/>
              <a:t> Alors Juda s'avança vers lui, en disant: "De grâce, seigneur! que ton serviteur fasse entendre une parole aux oreilles de mon seigneur et que ta colère n'éclate pas contre ton serviteur! Car tu es l'égal de Pharaon.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4</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2611154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10000"/>
          </a:bodyPr>
          <a:lstStyle/>
          <a:p>
            <a:pPr marL="0" indent="0" algn="r">
              <a:buNone/>
            </a:pPr>
            <a:r>
              <a:rPr lang="he-IL" baseline="30000" dirty="0"/>
              <a:t>ח</a:t>
            </a:r>
            <a:r>
              <a:rPr lang="he-IL" dirty="0"/>
              <a:t> וְעַבְדְּךָ--בְּתוֹךְ עַמְּךָ, אֲשֶׁר בָּחָרְתָּ: עַם-רָב, אֲשֶׁר לֹא-יִמָּנֶה וְלֹא יִסָּפֵר מֵרֹב. </a:t>
            </a:r>
            <a:r>
              <a:rPr lang="he-IL" baseline="30000" dirty="0"/>
              <a:t>ט</a:t>
            </a:r>
            <a:r>
              <a:rPr lang="he-IL" dirty="0"/>
              <a:t> וְנָתַתָּ לְעַבְדְּךָ לֵב שֹׁמֵעַ, לִשְׁפֹּט אֶת-עַמְּךָ, לְהָבִין, בֵּין-טוֹב לְרָע: כִּי מִי יוּכַל לִשְׁפֹּט, אֶת-עַמְּךָ הַכָּבֵד הַזֶּה.</a:t>
            </a:r>
            <a:endParaRPr lang="fr-FR" dirty="0"/>
          </a:p>
          <a:p>
            <a:pPr marL="0" indent="0">
              <a:buNone/>
            </a:pPr>
            <a:r>
              <a:rPr lang="fr-FR" baseline="30000" dirty="0"/>
              <a:t>8</a:t>
            </a:r>
            <a:r>
              <a:rPr lang="fr-FR" dirty="0"/>
              <a:t> Et ton serviteur est entouré d'un peuple qui est le tien, que tu as élu, peuple nombreux dont la multitude est incalculable. </a:t>
            </a:r>
            <a:r>
              <a:rPr lang="fr-FR" baseline="30000" dirty="0"/>
              <a:t>9</a:t>
            </a:r>
            <a:r>
              <a:rPr lang="fr-FR" dirty="0"/>
              <a:t> Donne donc à ton serviteur un cœur intelligent, capable de juger ton peuple, sachant distinguer le bien du mal; autrement, qui pourrait gouverner un peuple aussi considérable que celui-ci?"</a:t>
            </a:r>
            <a:endParaRPr lang="he-IL" dirty="0"/>
          </a:p>
          <a:p>
            <a:pPr marL="0" indent="0" algn="r">
              <a:buNone/>
            </a:pPr>
            <a:r>
              <a:rPr lang="he-IL" baseline="30000" dirty="0"/>
              <a:t>ד</a:t>
            </a:r>
            <a:r>
              <a:rPr lang="he-IL" dirty="0"/>
              <a:t> וְעֹז מֶלֶךְ, מִשְׁפָּט </a:t>
            </a:r>
            <a:r>
              <a:rPr lang="he-IL" dirty="0" err="1"/>
              <a:t>אָהֵב:אַתָּה</a:t>
            </a:r>
            <a:r>
              <a:rPr lang="he-IL" dirty="0"/>
              <a:t>, כּוֹנַנְתָּ מֵישָׁרִים; מִשְׁפָּט וּצְדָקָה, בְּיַעֲקֹב אַתָּה עָשִׂיתָ.</a:t>
            </a:r>
          </a:p>
          <a:p>
            <a:pPr marL="0" indent="0">
              <a:buNone/>
            </a:pPr>
            <a:r>
              <a:rPr lang="fr-FR" baseline="30000" dirty="0"/>
              <a:t>4</a:t>
            </a:r>
            <a:r>
              <a:rPr lang="fr-FR" dirty="0"/>
              <a:t> La force du roi, c’est l’amour de la justice. C’est toi qui as fondé solidement l’équité, exercé le droit et la justice dans Jacob.</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40</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5878713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a:bodyPr>
          <a:lstStyle/>
          <a:p>
            <a:pPr marL="0" indent="0" algn="r">
              <a:buNone/>
            </a:pPr>
            <a:r>
              <a:rPr lang="he-IL" baseline="30000" dirty="0" err="1"/>
              <a:t>כא</a:t>
            </a:r>
            <a:r>
              <a:rPr lang="he-IL" dirty="0"/>
              <a:t> וְעַתָּה, אַל-תִּירָאוּ--אָנֹכִי אֲכַלְכֵּל אֶתְכֶם, </a:t>
            </a:r>
            <a:r>
              <a:rPr lang="he-IL" dirty="0" err="1"/>
              <a:t>וְאֶת-טַפְּכֶם</a:t>
            </a:r>
            <a:r>
              <a:rPr lang="he-IL" dirty="0"/>
              <a:t>; וַיְנַחֵם אוֹתָם, וַיְדַבֵּר עַל-לִבָּם.</a:t>
            </a:r>
            <a:endParaRPr lang="fr-FR" dirty="0"/>
          </a:p>
          <a:p>
            <a:pPr marL="0" indent="0">
              <a:buNone/>
            </a:pPr>
            <a:r>
              <a:rPr lang="fr-FR" baseline="30000" dirty="0"/>
              <a:t>21</a:t>
            </a:r>
            <a:r>
              <a:rPr lang="fr-FR" dirty="0"/>
              <a:t> Donc, soyez sans crainte: j'aurai soin de vous et de vos familles." Et il les rassura et il parla à leur cœur. </a:t>
            </a:r>
          </a:p>
          <a:p>
            <a:pPr marL="0" indent="0">
              <a:buNone/>
            </a:pPr>
            <a:endParaRPr lang="fr-FR" dirty="0"/>
          </a:p>
          <a:p>
            <a:pPr marL="0" indent="0" algn="r">
              <a:buNone/>
            </a:pPr>
            <a:r>
              <a:rPr lang="he-IL" baseline="30000" dirty="0"/>
              <a:t>ח</a:t>
            </a:r>
            <a:r>
              <a:rPr lang="he-IL" dirty="0"/>
              <a:t> וְעַתָּה קוּם צֵא, וְדַבֵּר עַל-לֵב עֲבָדֶיךָ: {ס} כִּי בַיהוָה נִשְׁבַּעְתִּי כִּי-אֵינְךָ יוֹצֵא, אִם-יָלִין אִישׁ אִתְּךָ הַלַּיְלָה, וְרָעָה לְךָ זֹאת מִכָּל-הָרָעָה אֲשֶׁר-בָּאָה עָלֶיךָ, מִנְּעֻרֶיךָ עַד-עָתָּה.</a:t>
            </a:r>
            <a:endParaRPr lang="fr-FR" dirty="0"/>
          </a:p>
          <a:p>
            <a:pPr marL="0" indent="0">
              <a:buNone/>
            </a:pPr>
            <a:r>
              <a:rPr lang="fr-FR" dirty="0"/>
              <a:t> </a:t>
            </a:r>
            <a:r>
              <a:rPr lang="fr-FR" baseline="30000" dirty="0"/>
              <a:t>8</a:t>
            </a:r>
            <a:r>
              <a:rPr lang="fr-FR" dirty="0"/>
              <a:t> Et maintenant, debout! Montre-toi, parle au cœur de tes serviteurs; car si tu ne te montres pas, j'en jure par l'Eternel, pas un homme ne restera cette nuit avec toi, et ce sera pour toi un pire malheur que tous ceux qui te sont arrivés depuis ta jeunesse jusqu'à ce jour!"</a:t>
            </a:r>
          </a:p>
          <a:p>
            <a:pPr marL="0" indent="0">
              <a:buNone/>
            </a:pPr>
            <a:endParaRPr lang="fr-FR" dirty="0"/>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41</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9149188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a:t>טו</a:t>
            </a:r>
            <a:r>
              <a:rPr lang="he-IL" dirty="0"/>
              <a:t> </a:t>
            </a:r>
            <a:r>
              <a:rPr lang="he-IL" dirty="0" err="1"/>
              <a:t>וַיַּט</a:t>
            </a:r>
            <a:r>
              <a:rPr lang="he-IL" dirty="0"/>
              <a:t> אֶת-לְבַב כָּל-אִישׁ-יְהוּדָה, כְּאִישׁ אֶחָד; וַיִּשְׁלְחוּ, אֶל-הַמֶּלֶךְ, שׁוּב אַתָּה, וְכָל-עֲבָדֶיךָ.</a:t>
            </a:r>
            <a:endParaRPr lang="fr-FR" dirty="0"/>
          </a:p>
          <a:p>
            <a:pPr marL="0" indent="0">
              <a:buNone/>
            </a:pPr>
            <a:r>
              <a:rPr lang="fr-FR" baseline="30000" dirty="0"/>
              <a:t>15</a:t>
            </a:r>
            <a:r>
              <a:rPr lang="fr-FR" dirty="0"/>
              <a:t> Il amena le cœur de tous les gens de Juda à se prononcer comme un seul homme, et ils firent dire au roi: "Reviens avec tous tes serviteurs."</a:t>
            </a:r>
          </a:p>
          <a:p>
            <a:pPr marL="0" indent="0" algn="r">
              <a:buNone/>
            </a:pPr>
            <a:r>
              <a:rPr lang="he-IL" baseline="30000" dirty="0"/>
              <a:t>לט</a:t>
            </a:r>
            <a:r>
              <a:rPr lang="he-IL" dirty="0"/>
              <a:t> כָּל-אֵלֶּה אַנְשֵׁי מִלְחָמָה, עֹדְרֵי מַעֲרָכָה, בְּלֵבָב שָׁלֵם בָּאוּ </a:t>
            </a:r>
            <a:r>
              <a:rPr lang="he-IL" dirty="0" err="1"/>
              <a:t>חֶבְרוֹנָה</a:t>
            </a:r>
            <a:r>
              <a:rPr lang="he-IL" dirty="0"/>
              <a:t>, לְהַמְלִיךְ אֶת-דָּוִיד עַל-כָּל-יִשְׂרָאֵל; וְגַם כָּל-שֵׁרִית יִשְׂרָאֵל, לֵב אֶחָד--לְהַמְלִיךְ אֶת-דָּוִיד.</a:t>
            </a:r>
            <a:endParaRPr lang="fr-FR" dirty="0"/>
          </a:p>
          <a:p>
            <a:pPr marL="0" indent="0">
              <a:buNone/>
            </a:pPr>
            <a:r>
              <a:rPr lang="fr-FR" baseline="30000" dirty="0"/>
              <a:t>39</a:t>
            </a:r>
            <a:r>
              <a:rPr lang="fr-FR" dirty="0"/>
              <a:t> Tous ces guerriers, habitués des combats, vinrent avec enthousiasme à Hébron pour proclamer David roi sur tout Israël. Pareillement, tous les autres Israélites étaient unanimes à acclamer David.</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42</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2666501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10000"/>
          </a:bodyPr>
          <a:lstStyle/>
          <a:p>
            <a:pPr marL="0" indent="0" algn="r">
              <a:buNone/>
            </a:pPr>
            <a:r>
              <a:rPr lang="he-IL" baseline="30000" dirty="0" err="1"/>
              <a:t>יט</a:t>
            </a:r>
            <a:r>
              <a:rPr lang="he-IL" dirty="0"/>
              <a:t> וַיֹּאמֶר הַמֶּלֶךְ אֶל-אִתַּי </a:t>
            </a:r>
            <a:r>
              <a:rPr lang="he-IL" dirty="0" err="1"/>
              <a:t>הַגִּתִּי</a:t>
            </a:r>
            <a:r>
              <a:rPr lang="he-IL" dirty="0"/>
              <a:t>, לָמָּה תֵלֵךְ גַּם-אַתָּה אִתָּנוּ; שׁוּב וְשֵׁב עִם-הַמֶּלֶךְ </a:t>
            </a:r>
            <a:r>
              <a:rPr lang="he-IL" dirty="0" err="1"/>
              <a:t>כִּי-נָכְרִי</a:t>
            </a:r>
            <a:r>
              <a:rPr lang="he-IL" dirty="0"/>
              <a:t> אַתָּה, וְגַם-גֹּלֶה אַתָּה לִמְקוֹמֶךָ. </a:t>
            </a:r>
            <a:r>
              <a:rPr lang="he-IL" baseline="30000" dirty="0"/>
              <a:t>כ</a:t>
            </a:r>
            <a:r>
              <a:rPr lang="he-IL" dirty="0"/>
              <a:t> תְּמוֹל בּוֹאֶךָ, וְהַיּוֹם </a:t>
            </a:r>
            <a:r>
              <a:rPr lang="he-IL" dirty="0" err="1"/>
              <a:t>אנועך</a:t>
            </a:r>
            <a:r>
              <a:rPr lang="he-IL" dirty="0"/>
              <a:t> (אֲנִיעֲךָ) עִמָּנוּ לָלֶכֶת, וַאֲנִי הוֹלֵךְ, עַל אֲשֶׁר-אֲנִי הוֹלֵךְ; שׁוּב וְהָשֵׁב אֶת-אַחֶיךָ עִמָּךְ, חֶסֶד וֶאֱמֶת. </a:t>
            </a:r>
            <a:r>
              <a:rPr lang="he-IL" baseline="30000" dirty="0" err="1"/>
              <a:t>כא</a:t>
            </a:r>
            <a:r>
              <a:rPr lang="he-IL" dirty="0"/>
              <a:t> וַיַּעַן אִתַּי אֶת-הַמֶּלֶךְ, וַיֹּאמַר: חַי-יְהוָה, וְחֵי אֲדֹנִי הַמֶּלֶךְ, כִּי אם ( ) בִּמְקוֹם אֲשֶׁר יִהְיֶה-שָּׁם אֲדֹנִי הַמֶּלֶךְ אִם-לְמָוֶת אִם-לְחַיִּים, כִּי-שָׁם יִהְיֶה עַבְדֶּךָ.</a:t>
            </a:r>
            <a:endParaRPr lang="fr-FR" dirty="0"/>
          </a:p>
          <a:p>
            <a:pPr marL="0" indent="0">
              <a:buNone/>
            </a:pPr>
            <a:r>
              <a:rPr lang="fr-FR" baseline="30000" dirty="0"/>
              <a:t>19</a:t>
            </a:r>
            <a:r>
              <a:rPr lang="fr-FR" dirty="0"/>
              <a:t> Le roi dit à </a:t>
            </a:r>
            <a:r>
              <a:rPr lang="fr-FR" dirty="0" err="1"/>
              <a:t>Ittaï</a:t>
            </a:r>
            <a:r>
              <a:rPr lang="fr-FR" dirty="0"/>
              <a:t> le </a:t>
            </a:r>
            <a:r>
              <a:rPr lang="fr-FR" dirty="0" err="1"/>
              <a:t>Ghittéen</a:t>
            </a:r>
            <a:r>
              <a:rPr lang="fr-FR" dirty="0"/>
              <a:t>: "Pourquoi viens-tu, toi aussi, avec nous? Rebrousse chemin et demeure avec le roi, car tu es étranger; tu peux d'ailleurs émigrer dans ton propre pays. </a:t>
            </a:r>
            <a:r>
              <a:rPr lang="fr-FR" baseline="30000" dirty="0"/>
              <a:t>20</a:t>
            </a:r>
            <a:r>
              <a:rPr lang="fr-FR" dirty="0"/>
              <a:t> Tu es arrivé d'hier, et aujourd'hui je te ferais partager notre vie errante, allant moi-même je ne sais où! Retourne plutôt et ramène tes frères avec toi, ce sera charité et justice!" </a:t>
            </a:r>
            <a:r>
              <a:rPr lang="fr-FR" baseline="30000" dirty="0"/>
              <a:t>21</a:t>
            </a:r>
            <a:r>
              <a:rPr lang="fr-FR" dirty="0"/>
              <a:t> </a:t>
            </a:r>
            <a:r>
              <a:rPr lang="fr-FR" dirty="0" err="1"/>
              <a:t>Ittaï</a:t>
            </a:r>
            <a:r>
              <a:rPr lang="fr-FR" dirty="0"/>
              <a:t> répondit au roi: "Par le Dieu vivant et par la vie du roi mon maître! Partout où sera le roi mon maître, pour la mort ou pour la vie, là sera ton serviteur."</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43</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41867786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10000"/>
          </a:bodyPr>
          <a:lstStyle/>
          <a:p>
            <a:pPr marL="0" indent="0" algn="r">
              <a:buNone/>
            </a:pPr>
            <a:r>
              <a:rPr lang="he-IL" baseline="30000" dirty="0"/>
              <a:t>לג</a:t>
            </a:r>
            <a:r>
              <a:rPr lang="he-IL" dirty="0"/>
              <a:t> וּבַרְזִלַּי זָקֵן מְאֹד, בֶּן-שְׁמֹנִים שָׁנָה; וְהוּא-כִלְכַּל אֶת-הַמֶּלֶךְ בְשִׁיבָתוֹ בְמַחֲנַיִם, כִּי-אִישׁ גָּדוֹל הוּא מְאֹד. </a:t>
            </a:r>
            <a:r>
              <a:rPr lang="he-IL" baseline="30000" dirty="0"/>
              <a:t>לד</a:t>
            </a:r>
            <a:r>
              <a:rPr lang="he-IL" dirty="0"/>
              <a:t> וַיֹּאמֶר הַמֶּלֶךְ, אֶל-בַּרְזִלָּי: אַתָּה עֲבֹר אִתִּי, וְכִלְכַּלְתִּי אֹתְךָ עִמָּדִי בִּירוּשָׁלִָם.</a:t>
            </a:r>
            <a:endParaRPr lang="fr-FR" dirty="0"/>
          </a:p>
          <a:p>
            <a:pPr marL="0" indent="0">
              <a:buNone/>
            </a:pPr>
            <a:r>
              <a:rPr lang="fr-FR" baseline="30000" dirty="0"/>
              <a:t>33</a:t>
            </a:r>
            <a:r>
              <a:rPr lang="fr-FR" dirty="0"/>
              <a:t> Or, </a:t>
            </a:r>
            <a:r>
              <a:rPr lang="fr-FR" dirty="0" err="1"/>
              <a:t>Barzillaï</a:t>
            </a:r>
            <a:r>
              <a:rPr lang="fr-FR" dirty="0"/>
              <a:t> était très vieux, il avait quatre-vingts ans; c'est lui qui avait sustenté le roi pendant son séjour à </a:t>
            </a:r>
            <a:r>
              <a:rPr lang="fr-FR" dirty="0" err="1"/>
              <a:t>Mahanaïm</a:t>
            </a:r>
            <a:r>
              <a:rPr lang="fr-FR" dirty="0"/>
              <a:t>, c'était un très grand personnage. </a:t>
            </a:r>
            <a:r>
              <a:rPr lang="fr-FR" baseline="30000" dirty="0"/>
              <a:t>34</a:t>
            </a:r>
            <a:r>
              <a:rPr lang="fr-FR" dirty="0"/>
              <a:t> Le roi lui dit: "Fais route avec moi; je veux t'entretenir auprès de moi à Jérusalem."</a:t>
            </a:r>
          </a:p>
          <a:p>
            <a:pPr marL="0" indent="0" algn="r">
              <a:buNone/>
            </a:pPr>
            <a:r>
              <a:rPr lang="he-IL" baseline="30000" dirty="0"/>
              <a:t>לט</a:t>
            </a:r>
            <a:r>
              <a:rPr lang="he-IL" dirty="0"/>
              <a:t> וַיֹּאמֶר הַמֶּלֶךְ, אִתִּי יַעֲבֹר </a:t>
            </a:r>
            <a:r>
              <a:rPr lang="he-IL" dirty="0" err="1"/>
              <a:t>כִּמְהָם</a:t>
            </a:r>
            <a:r>
              <a:rPr lang="he-IL" dirty="0"/>
              <a:t>, וַאֲנִי אֶעֱשֶׂה-לּוֹ, אֶת-הַטּוֹב בְּעֵינֶיךָ; וְכֹל אֲשֶׁר-תִּבְחַר עָלַי, אֶעֱשֶׂה-לָּךְ. </a:t>
            </a:r>
            <a:r>
              <a:rPr lang="he-IL" baseline="30000" dirty="0"/>
              <a:t>מ</a:t>
            </a:r>
            <a:r>
              <a:rPr lang="he-IL" dirty="0"/>
              <a:t> וַיַּעֲבֹר כָּל-הָעָם אֶת-הַיַּרְדֵּן, וְהַמֶּלֶךְ עָבָר; </a:t>
            </a:r>
            <a:r>
              <a:rPr lang="he-IL" dirty="0" err="1"/>
              <a:t>וַיִּשַּׁק</a:t>
            </a:r>
            <a:r>
              <a:rPr lang="he-IL" dirty="0"/>
              <a:t> הַמֶּלֶךְ לְבַרְזִלַּי וַיְבָרְכֵהוּ, וַיָּשָׁב לִמְקֹמוֹ. </a:t>
            </a:r>
            <a:endParaRPr lang="fr-FR" dirty="0"/>
          </a:p>
          <a:p>
            <a:pPr marL="0" indent="0">
              <a:buNone/>
            </a:pPr>
            <a:r>
              <a:rPr lang="fr-FR" baseline="30000" dirty="0"/>
              <a:t>39</a:t>
            </a:r>
            <a:r>
              <a:rPr lang="fr-FR" dirty="0"/>
              <a:t> Le roi répondit: "</a:t>
            </a:r>
            <a:r>
              <a:rPr lang="fr-FR" dirty="0" err="1"/>
              <a:t>Kimham</a:t>
            </a:r>
            <a:r>
              <a:rPr lang="fr-FR" dirty="0"/>
              <a:t> m'accompagnera, et je le traiterai comme toi-même le trouveras bon; et tout ce que tu préféreras que je fasse, je le ferai pour toi." </a:t>
            </a:r>
            <a:r>
              <a:rPr lang="fr-FR" baseline="30000" dirty="0"/>
              <a:t>40</a:t>
            </a:r>
            <a:r>
              <a:rPr lang="fr-FR" dirty="0"/>
              <a:t> Toute la troupe traversa le Jourdain. Quand le roi l'eut passé, il embrassa et bénit </a:t>
            </a:r>
            <a:r>
              <a:rPr lang="fr-FR" dirty="0" err="1"/>
              <a:t>Barzillaï</a:t>
            </a:r>
            <a:r>
              <a:rPr lang="fr-FR" dirty="0"/>
              <a:t>, qui s'en retourna chez lui.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44</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1102507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a:t>ז</a:t>
            </a:r>
            <a:r>
              <a:rPr lang="he-IL" dirty="0"/>
              <a:t> וְלִבְנֵי בַרְזִלַּי הַגִּלְעָדִי תַּעֲשֶׂה-חֶסֶד, וְהָיוּ בְּאֹכְלֵי שֻׁלְחָנֶךָ: כִּי-כֵן, קָרְבוּ אֵלַי, בְּבָרְחִי, מִפְּנֵי אַבְשָׁלוֹם אָחִיךָ</a:t>
            </a:r>
            <a:endParaRPr lang="fr-FR" dirty="0"/>
          </a:p>
          <a:p>
            <a:pPr marL="0" indent="0">
              <a:buNone/>
            </a:pPr>
            <a:r>
              <a:rPr lang="fr-FR" dirty="0"/>
              <a:t> </a:t>
            </a:r>
            <a:r>
              <a:rPr lang="fr-FR" baseline="30000" dirty="0"/>
              <a:t>7</a:t>
            </a:r>
            <a:r>
              <a:rPr lang="fr-FR" dirty="0"/>
              <a:t> A l'égard des enfants de </a:t>
            </a:r>
            <a:r>
              <a:rPr lang="fr-FR" dirty="0" err="1"/>
              <a:t>Barzillaï</a:t>
            </a:r>
            <a:r>
              <a:rPr lang="fr-FR" dirty="0"/>
              <a:t>, le </a:t>
            </a:r>
            <a:r>
              <a:rPr lang="fr-FR" dirty="0" err="1"/>
              <a:t>Galaadite</a:t>
            </a:r>
            <a:r>
              <a:rPr lang="fr-FR" dirty="0"/>
              <a:t>, use de bienveillance, et qu'ils soient admis à ta table; car ils m'ont rendu service en venant à moi, lorsque je fuyais devant Absalon, ton frère.</a:t>
            </a:r>
          </a:p>
          <a:p>
            <a:pPr marL="0" indent="0" algn="r">
              <a:buNone/>
            </a:pPr>
            <a:r>
              <a:rPr lang="he-IL" baseline="30000" dirty="0"/>
              <a:t>לג</a:t>
            </a:r>
            <a:r>
              <a:rPr lang="he-IL" dirty="0"/>
              <a:t> וּבָרוּךְ טַעְמֵךְ, וּבְרוּכָה אָתְּ: אֲשֶׁר </a:t>
            </a:r>
            <a:r>
              <a:rPr lang="he-IL" dirty="0" err="1"/>
              <a:t>כְּלִתִנִי</a:t>
            </a:r>
            <a:r>
              <a:rPr lang="he-IL" dirty="0"/>
              <a:t> הַיּוֹם הַזֶּה, מִבּוֹא בְדָמִים, </a:t>
            </a:r>
            <a:r>
              <a:rPr lang="he-IL" dirty="0" err="1"/>
              <a:t>וְהֹשֵׁע</a:t>
            </a:r>
            <a:r>
              <a:rPr lang="he-IL" dirty="0"/>
              <a:t>ַ יָדִי, לִי.</a:t>
            </a:r>
            <a:endParaRPr lang="fr-FR" dirty="0"/>
          </a:p>
          <a:p>
            <a:pPr marL="0" indent="0">
              <a:buNone/>
            </a:pPr>
            <a:r>
              <a:rPr lang="fr-FR" baseline="30000" dirty="0"/>
              <a:t>3</a:t>
            </a:r>
            <a:r>
              <a:rPr lang="fr-FR" dirty="0"/>
              <a:t> Et bénie soit ta prudence et bénie sois-tu, toi qui m'as empêché aujourd'hui de m'engager dans le sang et de demander secours à ma propre main!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45</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5520676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20000"/>
          </a:bodyPr>
          <a:lstStyle/>
          <a:p>
            <a:pPr marL="0" indent="0" algn="r">
              <a:buNone/>
            </a:pPr>
            <a:r>
              <a:rPr lang="he-IL" baseline="30000" dirty="0"/>
              <a:t>א</a:t>
            </a:r>
            <a:r>
              <a:rPr lang="he-IL" dirty="0"/>
              <a:t> וַיְהִי לִתְשׁוּבַת הַשָּׁנָה לְעֵת צֵאת הַמְּלָאכִים, וַיִּשְׁלַח דָּוִד אֶת-יוֹאָב וְאֶת-עֲבָדָיו עִמּוֹ וְאֶת-כָּל-יִשְׂרָאֵל וַיַּשְׁחִתוּ אֶת-בְּנֵי עַמּוֹן, וַיָּצֻרוּ, עַל-רַבָּה; וְדָוִד, יוֹשֵׁב בִּירוּשָׁלִָם. {ס} </a:t>
            </a:r>
            <a:r>
              <a:rPr lang="he-IL" baseline="30000" dirty="0"/>
              <a:t>ב</a:t>
            </a:r>
            <a:r>
              <a:rPr lang="he-IL" dirty="0"/>
              <a:t> וַיְהִי לְעֵת הָעֶרֶב, </a:t>
            </a:r>
            <a:r>
              <a:rPr lang="he-IL" dirty="0" err="1"/>
              <a:t>וַיָּקָם</a:t>
            </a:r>
            <a:r>
              <a:rPr lang="he-IL" dirty="0"/>
              <a:t> דָּוִד מֵעַל מִשְׁכָּבוֹ וַיִּתְהַלֵּךְ עַל-גַּג בֵּית-הַמֶּלֶךְ, וַיַּרְא </a:t>
            </a:r>
            <a:r>
              <a:rPr lang="he-IL" dirty="0" err="1"/>
              <a:t>אִשָּׁה</a:t>
            </a:r>
            <a:r>
              <a:rPr lang="he-IL" dirty="0"/>
              <a:t> רֹחֶצֶת, מֵעַל הַגָּג; </a:t>
            </a:r>
            <a:r>
              <a:rPr lang="he-IL" dirty="0" err="1"/>
              <a:t>וְהָאִשָּׁה</a:t>
            </a:r>
            <a:r>
              <a:rPr lang="he-IL" dirty="0"/>
              <a:t>, טוֹבַת מַרְאֶה מְאֹד. </a:t>
            </a:r>
            <a:r>
              <a:rPr lang="he-IL" baseline="30000" dirty="0"/>
              <a:t>ג</a:t>
            </a:r>
            <a:r>
              <a:rPr lang="he-IL" dirty="0"/>
              <a:t> וַיִּשְׁלַח דָּוִד, </a:t>
            </a:r>
            <a:r>
              <a:rPr lang="he-IL" dirty="0" err="1"/>
              <a:t>וַיִּדְרֹש</a:t>
            </a:r>
            <a:r>
              <a:rPr lang="he-IL" dirty="0"/>
              <a:t>ׁ לָאִשָּׁה; וַיֹּאמֶר, הֲלוֹא-זֹאת בַּת-שֶׁבַע </a:t>
            </a:r>
            <a:r>
              <a:rPr lang="he-IL" dirty="0" err="1"/>
              <a:t>בַּת-אֱלִיעָם</a:t>
            </a:r>
            <a:r>
              <a:rPr lang="he-IL" dirty="0"/>
              <a:t>--אֵשֶׁת, אוּרִיָּה </a:t>
            </a:r>
            <a:r>
              <a:rPr lang="he-IL" dirty="0" err="1"/>
              <a:t>הַחִתִּי</a:t>
            </a:r>
            <a:r>
              <a:rPr lang="he-IL" dirty="0"/>
              <a:t>. </a:t>
            </a:r>
            <a:r>
              <a:rPr lang="he-IL" baseline="30000" dirty="0"/>
              <a:t>ד</a:t>
            </a:r>
            <a:r>
              <a:rPr lang="he-IL" dirty="0"/>
              <a:t> וַיִּשְׁלַח דָּוִד מַלְאָכִים </a:t>
            </a:r>
            <a:r>
              <a:rPr lang="he-IL" dirty="0" err="1"/>
              <a:t>וַיִּקָּחֶה</a:t>
            </a:r>
            <a:r>
              <a:rPr lang="he-IL" dirty="0"/>
              <a:t>ָ, וַתָּבוֹא אֵלָיו וַיִּשְׁכַּב עִמָּהּ, וְהִיא מִתְקַדֶּשֶׁת, </a:t>
            </a:r>
            <a:r>
              <a:rPr lang="he-IL" dirty="0" err="1"/>
              <a:t>מִטֻּמְאָתָה</a:t>
            </a:r>
            <a:r>
              <a:rPr lang="he-IL" dirty="0"/>
              <a:t>ּ; וַתָּשָׁב, אֶל-בֵּיתָהּ. </a:t>
            </a:r>
            <a:r>
              <a:rPr lang="he-IL" baseline="30000" dirty="0"/>
              <a:t>ה</a:t>
            </a:r>
            <a:r>
              <a:rPr lang="he-IL" dirty="0"/>
              <a:t> </a:t>
            </a:r>
            <a:r>
              <a:rPr lang="he-IL" dirty="0" err="1"/>
              <a:t>וַתַּהַר</a:t>
            </a:r>
            <a:r>
              <a:rPr lang="he-IL" dirty="0"/>
              <a:t>, </a:t>
            </a:r>
            <a:r>
              <a:rPr lang="he-IL" dirty="0" err="1"/>
              <a:t>הָאִשָּׁה</a:t>
            </a:r>
            <a:r>
              <a:rPr lang="he-IL" dirty="0"/>
              <a:t>; וַתִּשְׁלַח </a:t>
            </a:r>
            <a:r>
              <a:rPr lang="he-IL" dirty="0" err="1"/>
              <a:t>וַתַּגֵּד</a:t>
            </a:r>
            <a:r>
              <a:rPr lang="he-IL" dirty="0"/>
              <a:t> לְדָוִד, וַתֹּאמֶר הָרָה אָנֹכִי.</a:t>
            </a:r>
            <a:endParaRPr lang="fr-FR" dirty="0"/>
          </a:p>
          <a:p>
            <a:pPr marL="0" indent="0">
              <a:buNone/>
            </a:pPr>
            <a:r>
              <a:rPr lang="fr-FR" baseline="30000" dirty="0"/>
              <a:t>1</a:t>
            </a:r>
            <a:r>
              <a:rPr lang="fr-FR" dirty="0"/>
              <a:t> Au renouvellement de l'année, époque où les rois entrent en campagne, David envoya Joab avec ses officiers et tout Israël, avec ordre de porter le ravage chez les Ammonites et d'assiéger </a:t>
            </a:r>
            <a:r>
              <a:rPr lang="fr-FR" dirty="0" err="1"/>
              <a:t>Rabba</a:t>
            </a:r>
            <a:r>
              <a:rPr lang="fr-FR" dirty="0"/>
              <a:t>, tandis que lui-même restait à Jérusalem. </a:t>
            </a:r>
            <a:r>
              <a:rPr lang="fr-FR" baseline="30000" dirty="0"/>
              <a:t>2</a:t>
            </a:r>
            <a:r>
              <a:rPr lang="fr-FR" dirty="0"/>
              <a:t> Vers le soir, David se leva de sa couche et se promena sur la terrasse de la demeure royale, d'où il aperçut une femme qui se baignait: cette femme était fort belle. </a:t>
            </a:r>
            <a:r>
              <a:rPr lang="fr-FR" baseline="30000" dirty="0"/>
              <a:t>3</a:t>
            </a:r>
            <a:r>
              <a:rPr lang="fr-FR" dirty="0"/>
              <a:t> David prit des informations sur cette femme. On lui répondit: "Mais c'est Bethsabée, la fille d'</a:t>
            </a:r>
            <a:r>
              <a:rPr lang="fr-FR" dirty="0" err="1"/>
              <a:t>Eliam</a:t>
            </a:r>
            <a:r>
              <a:rPr lang="fr-FR" dirty="0"/>
              <a:t>, l'épouse d'</a:t>
            </a:r>
            <a:r>
              <a:rPr lang="fr-FR" dirty="0" err="1"/>
              <a:t>Urie</a:t>
            </a:r>
            <a:r>
              <a:rPr lang="fr-FR" dirty="0"/>
              <a:t> le </a:t>
            </a:r>
            <a:r>
              <a:rPr lang="fr-FR" dirty="0" err="1"/>
              <a:t>Héthéen</a:t>
            </a:r>
            <a:r>
              <a:rPr lang="fr-FR" dirty="0"/>
              <a:t>!" </a:t>
            </a:r>
            <a:r>
              <a:rPr lang="fr-FR" baseline="30000" dirty="0"/>
              <a:t>4</a:t>
            </a:r>
            <a:r>
              <a:rPr lang="fr-FR" dirty="0"/>
              <a:t> David envoya des émissaires pour la chercher; elle se rendit auprès de lui, et il cohabita avec elle (elle venait de se purifier de son impureté), puis elle retourna dans sa maison. </a:t>
            </a:r>
            <a:r>
              <a:rPr lang="fr-FR" baseline="30000" dirty="0"/>
              <a:t>5</a:t>
            </a:r>
            <a:r>
              <a:rPr lang="fr-FR" dirty="0"/>
              <a:t> Cette femme devint enceinte et elle envoya dire à David: "Je suis enceinte."</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46</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40021171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20000"/>
          </a:bodyPr>
          <a:lstStyle/>
          <a:p>
            <a:pPr marL="0" indent="0" algn="r">
              <a:buNone/>
            </a:pPr>
            <a:r>
              <a:rPr lang="he-IL" baseline="30000" dirty="0"/>
              <a:t>ח</a:t>
            </a:r>
            <a:r>
              <a:rPr lang="he-IL" dirty="0"/>
              <a:t> וַיֹּאמֶר דָּוִד לְאוּרִיָּה, רֵד לְבֵיתְךָ וּרְחַץ רַגְלֶיךָ; וַיֵּצֵא אוּרִיָּה מִבֵּית הַמֶּלֶךְ, וַתֵּצֵא אַחֲרָיו מַשְׂאַת הַמֶּלֶךְ. </a:t>
            </a:r>
            <a:r>
              <a:rPr lang="he-IL" baseline="30000" dirty="0"/>
              <a:t>ט</a:t>
            </a:r>
            <a:r>
              <a:rPr lang="he-IL" dirty="0"/>
              <a:t> וַיִּשְׁכַּב אוּרִיָּה, פֶּתַח בֵּית הַמֶּלֶךְ, אֵת, כָּל-עַבְדֵי </a:t>
            </a:r>
            <a:r>
              <a:rPr lang="he-IL" dirty="0" err="1"/>
              <a:t>אֲדֹנָיו</a:t>
            </a:r>
            <a:r>
              <a:rPr lang="he-IL" dirty="0"/>
              <a:t>; וְלֹא יָרַד, אֶל-בֵּיתוֹ. </a:t>
            </a:r>
            <a:r>
              <a:rPr lang="he-IL" baseline="30000" dirty="0"/>
              <a:t>י</a:t>
            </a:r>
            <a:r>
              <a:rPr lang="he-IL" dirty="0"/>
              <a:t> </a:t>
            </a:r>
            <a:r>
              <a:rPr lang="he-IL" dirty="0" err="1"/>
              <a:t>וַיַּגִּדו</a:t>
            </a:r>
            <a:r>
              <a:rPr lang="he-IL" dirty="0"/>
              <a:t>ּ לְדָוִד </a:t>
            </a:r>
            <a:r>
              <a:rPr lang="he-IL" dirty="0" err="1"/>
              <a:t>לֵאמֹר</a:t>
            </a:r>
            <a:r>
              <a:rPr lang="he-IL" dirty="0"/>
              <a:t>, לֹא-יָרַד אוּרִיָּה אֶל-בֵּיתוֹ; וַיֹּאמֶר דָּוִד אֶל-אוּרִיָּה, הֲלוֹא מִדֶּרֶךְ אַתָּה בָא--מַדּוּעַ, לֹא-יָרַדְתָּ אֶל-בֵּיתֶךָ. </a:t>
            </a:r>
            <a:r>
              <a:rPr lang="he-IL" baseline="30000" dirty="0"/>
              <a:t>יא</a:t>
            </a:r>
            <a:r>
              <a:rPr lang="he-IL" dirty="0"/>
              <a:t> וַיֹּאמֶר אוּרִיָּה אֶל-דָּוִד, הָאָרוֹן וְיִשְׂרָאֵל וִיהוּדָה יֹשְׁבִים בַּסֻּכּוֹת וַאדֹנִי יוֹאָב וְעַבְדֵי אֲדֹנִי עַל-פְּנֵי הַשָּׂדֶה </a:t>
            </a:r>
            <a:r>
              <a:rPr lang="he-IL" dirty="0" err="1"/>
              <a:t>חֹנִים</a:t>
            </a:r>
            <a:r>
              <a:rPr lang="he-IL" dirty="0"/>
              <a:t>, וַאֲנִי אָבוֹא אֶל-בֵּיתִי לֶאֱכֹל וְלִשְׁתּוֹת, וְלִשְׁכַּב עִם-אִשְׁתִּי; </a:t>
            </a:r>
            <a:r>
              <a:rPr lang="he-IL" dirty="0" err="1"/>
              <a:t>חַיֶּך</a:t>
            </a:r>
            <a:r>
              <a:rPr lang="he-IL" dirty="0"/>
              <a:t>ָ וְחֵי נַפְשֶׁךָ, אִם-אֶעֱשֶׂה אֶת-הַדָּבָר הַזֶּה.</a:t>
            </a:r>
            <a:endParaRPr lang="fr-FR" dirty="0"/>
          </a:p>
          <a:p>
            <a:pPr marL="0" indent="0">
              <a:buNone/>
            </a:pPr>
            <a:r>
              <a:rPr lang="fr-FR" baseline="30000" dirty="0"/>
              <a:t>8</a:t>
            </a:r>
            <a:r>
              <a:rPr lang="fr-FR" dirty="0"/>
              <a:t> Puis David dit à </a:t>
            </a:r>
            <a:r>
              <a:rPr lang="fr-FR" dirty="0" err="1"/>
              <a:t>Urie</a:t>
            </a:r>
            <a:r>
              <a:rPr lang="fr-FR" dirty="0"/>
              <a:t>: "Rentre chez toi et lave-toi les pieds." </a:t>
            </a:r>
            <a:r>
              <a:rPr lang="fr-FR" dirty="0" err="1"/>
              <a:t>Urie</a:t>
            </a:r>
            <a:r>
              <a:rPr lang="fr-FR" dirty="0"/>
              <a:t> sortit de la maison du roi, et on le fit suivre d'un présent du roi. </a:t>
            </a:r>
            <a:r>
              <a:rPr lang="fr-FR" baseline="30000" dirty="0"/>
              <a:t>9</a:t>
            </a:r>
            <a:r>
              <a:rPr lang="fr-FR" dirty="0"/>
              <a:t> Mais </a:t>
            </a:r>
            <a:r>
              <a:rPr lang="fr-FR" dirty="0" err="1"/>
              <a:t>Urie</a:t>
            </a:r>
            <a:r>
              <a:rPr lang="fr-FR" dirty="0"/>
              <a:t> se coucha à l'entrée de la maison royale, avec les autres serviteurs de son maître, et ne rentra point dans sa demeure. </a:t>
            </a:r>
            <a:r>
              <a:rPr lang="fr-FR" baseline="30000" dirty="0"/>
              <a:t>10</a:t>
            </a:r>
            <a:r>
              <a:rPr lang="fr-FR" dirty="0"/>
              <a:t> On apprit à David qu'</a:t>
            </a:r>
            <a:r>
              <a:rPr lang="fr-FR" dirty="0" err="1"/>
              <a:t>Urie</a:t>
            </a:r>
            <a:r>
              <a:rPr lang="fr-FR" dirty="0"/>
              <a:t> n'était pas rentré chez lui; et David dit à </a:t>
            </a:r>
            <a:r>
              <a:rPr lang="fr-FR" dirty="0" err="1"/>
              <a:t>Urie</a:t>
            </a:r>
            <a:r>
              <a:rPr lang="fr-FR" dirty="0"/>
              <a:t>: "Eh quoi! tu reviens de voyage, pourquoi donc n'es-tu pas descendu dans ta demeure?" </a:t>
            </a:r>
            <a:r>
              <a:rPr lang="fr-FR" baseline="30000" dirty="0"/>
              <a:t>11</a:t>
            </a:r>
            <a:r>
              <a:rPr lang="fr-FR" dirty="0"/>
              <a:t> </a:t>
            </a:r>
            <a:r>
              <a:rPr lang="fr-FR" dirty="0" err="1"/>
              <a:t>Urie</a:t>
            </a:r>
            <a:r>
              <a:rPr lang="fr-FR" dirty="0"/>
              <a:t> répondit à David: "L'Arche, Israël et Juda logent sous la tente, mon maître Joab et les officiers de mon prince campent en plein champ, et moi j'entrerais dans ma maison pour manger et boire, et pour reposer avec ma femme! Par ta vie, par la vie de ton âme, je ne ferai point pareille chose."</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47</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5252838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10000"/>
          </a:bodyPr>
          <a:lstStyle/>
          <a:p>
            <a:pPr marL="0" indent="0" algn="r">
              <a:buNone/>
            </a:pPr>
            <a:r>
              <a:rPr lang="he-IL" baseline="30000" dirty="0"/>
              <a:t>יד</a:t>
            </a:r>
            <a:r>
              <a:rPr lang="he-IL" dirty="0"/>
              <a:t> וַיְהִי בַבֹּקֶר, </a:t>
            </a:r>
            <a:r>
              <a:rPr lang="he-IL" dirty="0" err="1"/>
              <a:t>וַיִּכְתֹּב</a:t>
            </a:r>
            <a:r>
              <a:rPr lang="he-IL" dirty="0"/>
              <a:t> דָּוִד סֵפֶר אֶל-יוֹאָב; וַיִּשְׁלַח, בְּיַד אוּרִיָּה. </a:t>
            </a:r>
            <a:r>
              <a:rPr lang="he-IL" baseline="30000" dirty="0"/>
              <a:t>טו</a:t>
            </a:r>
            <a:r>
              <a:rPr lang="he-IL" dirty="0"/>
              <a:t> </a:t>
            </a:r>
            <a:r>
              <a:rPr lang="he-IL" dirty="0" err="1"/>
              <a:t>וַיִּכְתֹּב</a:t>
            </a:r>
            <a:r>
              <a:rPr lang="he-IL" dirty="0"/>
              <a:t> בַּסֵּפֶר, </a:t>
            </a:r>
            <a:r>
              <a:rPr lang="he-IL" dirty="0" err="1"/>
              <a:t>לֵאמֹר</a:t>
            </a:r>
            <a:r>
              <a:rPr lang="he-IL" dirty="0"/>
              <a:t>: </a:t>
            </a:r>
            <a:r>
              <a:rPr lang="he-IL" dirty="0" err="1"/>
              <a:t>הָבו</a:t>
            </a:r>
            <a:r>
              <a:rPr lang="he-IL" dirty="0"/>
              <a:t>ּ אֶת-אוּרִיָּה, אֶל-מוּל פְּנֵי הַמִּלְחָמָה הַחֲזָקָה, וְשַׁבְתֶּם </a:t>
            </a:r>
            <a:r>
              <a:rPr lang="he-IL" dirty="0" err="1"/>
              <a:t>מֵאַחֲרָיו</a:t>
            </a:r>
            <a:r>
              <a:rPr lang="he-IL" dirty="0"/>
              <a:t>, וְנִכָּה וָמֵת. {ס} </a:t>
            </a:r>
            <a:r>
              <a:rPr lang="he-IL" baseline="30000" dirty="0" err="1"/>
              <a:t>טז</a:t>
            </a:r>
            <a:r>
              <a:rPr lang="he-IL" dirty="0"/>
              <a:t> וַיְהִי, בִּשְׁמוֹר יוֹאָב אֶל-הָעִיר; </a:t>
            </a:r>
            <a:r>
              <a:rPr lang="he-IL" dirty="0" err="1"/>
              <a:t>וַיִּתֵּן</a:t>
            </a:r>
            <a:r>
              <a:rPr lang="he-IL" dirty="0"/>
              <a:t>, אֶת-אוּרִיָּה, אֶל-הַמָּקוֹם אֲשֶׁר יָדַע, כִּי אַנְשֵׁי-חַיִל שָׁם. </a:t>
            </a:r>
            <a:r>
              <a:rPr lang="he-IL" baseline="30000" dirty="0" err="1"/>
              <a:t>יז</a:t>
            </a:r>
            <a:r>
              <a:rPr lang="he-IL" dirty="0"/>
              <a:t> וַיֵּצְאוּ אַנְשֵׁי הָעִיר, וַיִּלָּחֲמוּ אֶת-יוֹאָב, </a:t>
            </a:r>
            <a:r>
              <a:rPr lang="he-IL" dirty="0" err="1"/>
              <a:t>וַיִּפֹּל</a:t>
            </a:r>
            <a:r>
              <a:rPr lang="he-IL" dirty="0"/>
              <a:t> מִן-הָעָם, מֵעַבְדֵי דָוִד; וַיָּמָת, גַּם אוּרִיָּה </a:t>
            </a:r>
            <a:r>
              <a:rPr lang="he-IL" dirty="0" err="1"/>
              <a:t>הַחִתִּי</a:t>
            </a:r>
            <a:r>
              <a:rPr lang="he-IL" dirty="0"/>
              <a:t>.</a:t>
            </a:r>
            <a:endParaRPr lang="fr-FR" dirty="0"/>
          </a:p>
          <a:p>
            <a:pPr marL="0" indent="0">
              <a:buNone/>
            </a:pPr>
            <a:r>
              <a:rPr lang="fr-FR" baseline="30000" dirty="0"/>
              <a:t>14</a:t>
            </a:r>
            <a:r>
              <a:rPr lang="fr-FR" dirty="0"/>
              <a:t> Le lendemain matin, David écrivit une lettre à Joab et chargea </a:t>
            </a:r>
            <a:r>
              <a:rPr lang="fr-FR" dirty="0" err="1"/>
              <a:t>Urie</a:t>
            </a:r>
            <a:r>
              <a:rPr lang="fr-FR" dirty="0"/>
              <a:t> de la remettre. </a:t>
            </a:r>
            <a:r>
              <a:rPr lang="fr-FR" baseline="30000" dirty="0"/>
              <a:t>15</a:t>
            </a:r>
            <a:r>
              <a:rPr lang="fr-FR" dirty="0"/>
              <a:t> Il avait écrit dans cette lettre "Placez </a:t>
            </a:r>
            <a:r>
              <a:rPr lang="fr-FR" dirty="0" err="1"/>
              <a:t>Urie</a:t>
            </a:r>
            <a:r>
              <a:rPr lang="fr-FR" dirty="0"/>
              <a:t> à l'endroit où la lutte est la plus violente, puis éloignez-vous de lui, pour qu'il soit battu et qu'il succombe." </a:t>
            </a:r>
            <a:r>
              <a:rPr lang="fr-FR" baseline="30000" dirty="0"/>
              <a:t>16</a:t>
            </a:r>
            <a:r>
              <a:rPr lang="fr-FR" dirty="0"/>
              <a:t> Or, comme Joab observait la ville, il plaça </a:t>
            </a:r>
            <a:r>
              <a:rPr lang="fr-FR" dirty="0" err="1"/>
              <a:t>Urie</a:t>
            </a:r>
            <a:r>
              <a:rPr lang="fr-FR" dirty="0"/>
              <a:t> à l'endroit où il savait que se trouvaient les plus braves. </a:t>
            </a:r>
            <a:r>
              <a:rPr lang="fr-FR" baseline="30000" dirty="0"/>
              <a:t>17</a:t>
            </a:r>
            <a:r>
              <a:rPr lang="fr-FR" dirty="0"/>
              <a:t> Les gens de la ville firent une sortie et attaquèrent Joab; un certain nombre tombèrent parmi le peuple, parmi les serviteurs de David; </a:t>
            </a:r>
            <a:r>
              <a:rPr lang="fr-FR" dirty="0" err="1"/>
              <a:t>Urie</a:t>
            </a:r>
            <a:r>
              <a:rPr lang="fr-FR" dirty="0"/>
              <a:t> le </a:t>
            </a:r>
            <a:r>
              <a:rPr lang="fr-FR" dirty="0" err="1"/>
              <a:t>Héthéen</a:t>
            </a:r>
            <a:r>
              <a:rPr lang="fr-FR" dirty="0"/>
              <a:t> périt avec eux.</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48</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202995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err="1"/>
              <a:t>כז</a:t>
            </a:r>
            <a:r>
              <a:rPr lang="he-IL" dirty="0"/>
              <a:t> וַיַּעֲבֹר הָאֵבֶל, וַיִּשְׁלַח דָּוִד וַיַּאַסְפָהּ אֶל-בֵּיתוֹ וַתְּהִי-לוֹ לְאִשָּׁה, וַתֵּלֶד לוֹ, בֵּן; וַיֵּרַע הַדָּבָר אֲשֶׁר-עָשָׂה דָוִד, בְּעֵינֵי יְהוָה</a:t>
            </a:r>
            <a:endParaRPr lang="fr-FR" dirty="0"/>
          </a:p>
          <a:p>
            <a:pPr marL="0" indent="0">
              <a:buNone/>
            </a:pPr>
            <a:r>
              <a:rPr lang="fr-FR" dirty="0"/>
              <a:t> </a:t>
            </a:r>
            <a:r>
              <a:rPr lang="fr-FR" baseline="30000" dirty="0"/>
              <a:t>27</a:t>
            </a:r>
            <a:r>
              <a:rPr lang="fr-FR" dirty="0"/>
              <a:t> Le temps du deuil écoulé, David la fit amener dans sa demeure, la prit pour femme, et elle lui donna un fils… L'action commise par David déplut à l'Eternel.</a:t>
            </a:r>
          </a:p>
          <a:p>
            <a:pPr marL="0" indent="0" algn="r">
              <a:buNone/>
            </a:pPr>
            <a:r>
              <a:rPr lang="he-IL" dirty="0"/>
              <a:t> </a:t>
            </a:r>
            <a:r>
              <a:rPr lang="he-IL" baseline="30000" dirty="0"/>
              <a:t>ה</a:t>
            </a:r>
            <a:r>
              <a:rPr lang="he-IL" dirty="0"/>
              <a:t> אֲשֶׁר עָשָׂה דָוִד אֶת-הַיָּשָׁר, בְּעֵינֵי יְהוָה; וְלֹא-סָר מִכֹּל </a:t>
            </a:r>
            <a:r>
              <a:rPr lang="he-IL" dirty="0" err="1"/>
              <a:t>אֲשֶׁר-צִוָּהו</a:t>
            </a:r>
            <a:r>
              <a:rPr lang="he-IL" dirty="0"/>
              <a:t>ּ, כֹּל יְמֵי חַיָּיו--רַק, בִּדְבַר אוּרִיָּה </a:t>
            </a:r>
            <a:r>
              <a:rPr lang="he-IL" dirty="0" err="1"/>
              <a:t>הַחִתִּי</a:t>
            </a:r>
            <a:r>
              <a:rPr lang="he-IL" dirty="0"/>
              <a:t>.</a:t>
            </a:r>
            <a:endParaRPr lang="fr-FR" dirty="0"/>
          </a:p>
          <a:p>
            <a:pPr marL="0" indent="0">
              <a:buNone/>
            </a:pPr>
            <a:r>
              <a:rPr lang="fr-FR" baseline="30000" dirty="0"/>
              <a:t>5</a:t>
            </a:r>
            <a:r>
              <a:rPr lang="fr-FR" dirty="0"/>
              <a:t> parce que David avait fait ce qui est droit aux yeux de l'Eternel et n'avait contrevenu, toute sa vie, à aucune de ses prescriptions, à part l'affaire d'</a:t>
            </a:r>
            <a:r>
              <a:rPr lang="fr-FR" dirty="0" err="1"/>
              <a:t>Urie</a:t>
            </a:r>
            <a:r>
              <a:rPr lang="fr-FR" dirty="0"/>
              <a:t>, le </a:t>
            </a:r>
            <a:r>
              <a:rPr lang="fr-FR" dirty="0" err="1"/>
              <a:t>Héthéen</a:t>
            </a:r>
            <a:r>
              <a:rPr lang="fr-FR" dirty="0"/>
              <a:t>.</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49</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875624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10000"/>
          </a:bodyPr>
          <a:lstStyle/>
          <a:p>
            <a:pPr marL="0" indent="0" algn="r">
              <a:buNone/>
            </a:pPr>
            <a:r>
              <a:rPr lang="he-IL" baseline="30000" dirty="0"/>
              <a:t>ח</a:t>
            </a:r>
            <a:r>
              <a:rPr lang="he-IL" dirty="0"/>
              <a:t> יְהוּדָה, אַתָּה </a:t>
            </a:r>
            <a:r>
              <a:rPr lang="he-IL" dirty="0" err="1"/>
              <a:t>יוֹדוּך</a:t>
            </a:r>
            <a:r>
              <a:rPr lang="he-IL" dirty="0"/>
              <a:t>ָ אַחֶיךָ--יָדְךָ, </a:t>
            </a:r>
            <a:r>
              <a:rPr lang="he-IL" dirty="0" err="1"/>
              <a:t>בְּעֹרֶף</a:t>
            </a:r>
            <a:r>
              <a:rPr lang="he-IL" dirty="0"/>
              <a:t> </a:t>
            </a:r>
            <a:r>
              <a:rPr lang="he-IL" dirty="0" err="1"/>
              <a:t>אֹיְבֶיך</a:t>
            </a:r>
            <a:r>
              <a:rPr lang="he-IL" dirty="0"/>
              <a:t>ָ; יִשְׁתַּחֲווּ לְךָ, בְּנֵי אָבִיךָ. </a:t>
            </a:r>
            <a:r>
              <a:rPr lang="he-IL" baseline="30000" dirty="0"/>
              <a:t>ט</a:t>
            </a:r>
            <a:r>
              <a:rPr lang="he-IL" dirty="0"/>
              <a:t> גּוּר אַרְיֵה יְהוּדָה, מִטֶּרֶף בְּנִי עָלִיתָ; כָּרַע רָבַץ כְּאַרְיֵה וּכְלָבִיא, מִי יְקִימֶנּוּ. </a:t>
            </a:r>
            <a:r>
              <a:rPr lang="he-IL" baseline="30000" dirty="0"/>
              <a:t>י</a:t>
            </a:r>
            <a:r>
              <a:rPr lang="he-IL" dirty="0"/>
              <a:t> לֹא-יָסוּר שֵׁבֶט מִיהוּדָה, </a:t>
            </a:r>
            <a:r>
              <a:rPr lang="he-IL" dirty="0" err="1"/>
              <a:t>וּמְחֹקֵק</a:t>
            </a:r>
            <a:r>
              <a:rPr lang="he-IL" dirty="0"/>
              <a:t> מִבֵּין רַגְלָיו, עַד כִּי-יָבֹא שִׁילֹה, וְלוֹ </a:t>
            </a:r>
            <a:r>
              <a:rPr lang="he-IL" dirty="0" err="1"/>
              <a:t>יִקְּהַת</a:t>
            </a:r>
            <a:r>
              <a:rPr lang="he-IL" dirty="0"/>
              <a:t> עַמִּים. </a:t>
            </a:r>
            <a:r>
              <a:rPr lang="he-IL" baseline="30000" dirty="0"/>
              <a:t>יא</a:t>
            </a:r>
            <a:r>
              <a:rPr lang="he-IL" dirty="0"/>
              <a:t> אֹסְרִי לַגֶּפֶן עִירֹה, </a:t>
            </a:r>
            <a:r>
              <a:rPr lang="he-IL" dirty="0" err="1"/>
              <a:t>וְלַשֹּׂרֵקָה</a:t>
            </a:r>
            <a:r>
              <a:rPr lang="he-IL" dirty="0"/>
              <a:t> בְּנִי אֲתֹנוֹ; כִּבֵּס בַּיַּיִן לְבֻשׁוֹ, וּבְדַם-עֲנָבִים </a:t>
            </a:r>
            <a:r>
              <a:rPr lang="he-IL" dirty="0" err="1"/>
              <a:t>סוּתֹה</a:t>
            </a:r>
            <a:r>
              <a:rPr lang="he-IL" dirty="0"/>
              <a:t>. </a:t>
            </a:r>
            <a:r>
              <a:rPr lang="he-IL" baseline="30000" dirty="0" err="1"/>
              <a:t>יב</a:t>
            </a:r>
            <a:r>
              <a:rPr lang="he-IL" dirty="0"/>
              <a:t> חַכְלִילִי </a:t>
            </a:r>
            <a:r>
              <a:rPr lang="he-IL" dirty="0" err="1"/>
              <a:t>עֵינַיִם</a:t>
            </a:r>
            <a:r>
              <a:rPr lang="he-IL" dirty="0"/>
              <a:t>, מִיָּיִן; וּלְבֶן-שִׁנַּיִם, מֵחָלָב. </a:t>
            </a:r>
            <a:endParaRPr lang="fr-FR" dirty="0"/>
          </a:p>
          <a:p>
            <a:pPr marL="0" indent="0" algn="r">
              <a:buNone/>
            </a:pPr>
            <a:endParaRPr lang="fr-FR" dirty="0"/>
          </a:p>
          <a:p>
            <a:pPr marL="0" indent="0">
              <a:buNone/>
            </a:pPr>
            <a:r>
              <a:rPr lang="fr-FR" dirty="0"/>
              <a:t> </a:t>
            </a:r>
            <a:r>
              <a:rPr lang="fr-FR" baseline="30000" dirty="0"/>
              <a:t>8</a:t>
            </a:r>
            <a:r>
              <a:rPr lang="fr-FR" dirty="0"/>
              <a:t> Pour toi, Juda, tes frères te rendront hommage; ta main fera ployer le cou de tes ennemis; les enfants de ton père s'inclineront devant toi! </a:t>
            </a:r>
            <a:r>
              <a:rPr lang="fr-FR" baseline="30000" dirty="0"/>
              <a:t>9</a:t>
            </a:r>
            <a:r>
              <a:rPr lang="fr-FR" dirty="0"/>
              <a:t> Tu es un jeune lion, Juda, quand tu reviens, ô mon fils, avec ta capture! II se couche; c'est le repos du lion et du léopard; qui oserait le réveiller? </a:t>
            </a:r>
            <a:r>
              <a:rPr lang="fr-FR" baseline="30000" dirty="0"/>
              <a:t>10</a:t>
            </a:r>
            <a:r>
              <a:rPr lang="fr-FR" dirty="0"/>
              <a:t> Le sceptre n'échappera point à Juda, ni l'autorité à sa descendance, jusqu'à l'avènement du Pacifique auquel obéiront les peuples. </a:t>
            </a:r>
            <a:r>
              <a:rPr lang="fr-FR" baseline="30000" dirty="0"/>
              <a:t>11</a:t>
            </a:r>
            <a:r>
              <a:rPr lang="fr-FR" dirty="0"/>
              <a:t> Alors on attachera son ânon à la vigne, et à la treille le fils de son ânesse: on lavera son vêtement dans le vin, et dans le sang des raisins sa tunique; </a:t>
            </a:r>
            <a:r>
              <a:rPr lang="fr-FR" baseline="30000" dirty="0"/>
              <a:t>12</a:t>
            </a:r>
            <a:r>
              <a:rPr lang="fr-FR" dirty="0"/>
              <a:t> les yeux seront pétillants de vin et les dents toutes blanches de lait.</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5</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41363060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10000"/>
          </a:bodyPr>
          <a:lstStyle/>
          <a:p>
            <a:pPr marL="0" indent="0" algn="r">
              <a:buNone/>
            </a:pPr>
            <a:r>
              <a:rPr lang="he-IL" baseline="30000" dirty="0"/>
              <a:t>א</a:t>
            </a:r>
            <a:r>
              <a:rPr lang="he-IL" dirty="0"/>
              <a:t> וְהַמֶּלֶךְ שְׁלֹמֹה, אָהַב נָשִׁים </a:t>
            </a:r>
            <a:r>
              <a:rPr lang="he-IL" dirty="0" err="1"/>
              <a:t>נָכְרִיּוֹת</a:t>
            </a:r>
            <a:r>
              <a:rPr lang="he-IL" dirty="0"/>
              <a:t> רַבּוֹת--וְאֶת-בַּת-פַּרְעֹה: מוֹאֲבִיּוֹת </a:t>
            </a:r>
            <a:r>
              <a:rPr lang="he-IL" dirty="0" err="1"/>
              <a:t>עַמֳּנִיּוֹת</a:t>
            </a:r>
            <a:r>
              <a:rPr lang="he-IL" dirty="0"/>
              <a:t> אֲדֹמִיֹּת, </a:t>
            </a:r>
            <a:r>
              <a:rPr lang="he-IL" dirty="0" err="1"/>
              <a:t>צֵדְנִיֹּת</a:t>
            </a:r>
            <a:r>
              <a:rPr lang="he-IL" dirty="0"/>
              <a:t> חִתִּיֹּת.</a:t>
            </a:r>
            <a:endParaRPr lang="fr-FR" dirty="0"/>
          </a:p>
          <a:p>
            <a:pPr marL="0" indent="0">
              <a:buNone/>
            </a:pPr>
            <a:r>
              <a:rPr lang="fr-FR" baseline="30000" dirty="0"/>
              <a:t>1</a:t>
            </a:r>
            <a:r>
              <a:rPr lang="fr-FR" dirty="0"/>
              <a:t> Or, le roi Salomon aima, indépendamment de la fille de Pharaon, un grand nombre de femmes étrangères, Moabites, Ammonites, Iduméennes, </a:t>
            </a:r>
            <a:r>
              <a:rPr lang="fr-FR" dirty="0" err="1"/>
              <a:t>Sidoniennes</a:t>
            </a:r>
            <a:r>
              <a:rPr lang="fr-FR" dirty="0"/>
              <a:t>, </a:t>
            </a:r>
            <a:r>
              <a:rPr lang="fr-FR" dirty="0" err="1"/>
              <a:t>Héthéennes</a:t>
            </a:r>
            <a:r>
              <a:rPr lang="fr-FR" dirty="0"/>
              <a:t>, </a:t>
            </a:r>
          </a:p>
          <a:p>
            <a:pPr marL="0" indent="0" algn="r">
              <a:buNone/>
            </a:pPr>
            <a:r>
              <a:rPr lang="he-IL" baseline="30000" dirty="0"/>
              <a:t>ד</a:t>
            </a:r>
            <a:r>
              <a:rPr lang="he-IL" dirty="0"/>
              <a:t> וַיְהִי, לְעֵת זִקְנַת שְׁלֹמֹה, נָשָׁיו הִטּוּ אֶת-לְבָבוֹ, אַחֲרֵי </a:t>
            </a:r>
            <a:r>
              <a:rPr lang="he-IL" dirty="0" err="1"/>
              <a:t>אֱלֹהִים</a:t>
            </a:r>
            <a:r>
              <a:rPr lang="he-IL" dirty="0"/>
              <a:t> אֲחֵרִים; וְלֹא-הָיָה לְבָבוֹ שָׁלֵם עִם-יְהוָה </a:t>
            </a:r>
            <a:r>
              <a:rPr lang="he-IL" dirty="0" err="1"/>
              <a:t>אֱלֹהָיו</a:t>
            </a:r>
            <a:r>
              <a:rPr lang="he-IL" dirty="0"/>
              <a:t>, כִּלְבַב דָּוִיד אָבִיו. </a:t>
            </a:r>
            <a:r>
              <a:rPr lang="he-IL" baseline="30000" dirty="0"/>
              <a:t>ה</a:t>
            </a:r>
            <a:r>
              <a:rPr lang="he-IL" dirty="0"/>
              <a:t> וַיֵּלֶךְ שְׁלֹמֹה--אַחֲרֵי </a:t>
            </a:r>
            <a:r>
              <a:rPr lang="he-IL" dirty="0" err="1"/>
              <a:t>עַשְׁתֹּרֶת</a:t>
            </a:r>
            <a:r>
              <a:rPr lang="he-IL" dirty="0"/>
              <a:t>, </a:t>
            </a:r>
            <a:r>
              <a:rPr lang="he-IL" dirty="0" err="1"/>
              <a:t>אֱלֹהֵי</a:t>
            </a:r>
            <a:r>
              <a:rPr lang="he-IL" dirty="0"/>
              <a:t> </a:t>
            </a:r>
            <a:r>
              <a:rPr lang="he-IL" dirty="0" err="1"/>
              <a:t>צִדֹנִים</a:t>
            </a:r>
            <a:r>
              <a:rPr lang="he-IL" dirty="0"/>
              <a:t>; וְאַחֲרֵי מִלְכֹּם, שִׁקֻּץ </a:t>
            </a:r>
            <a:r>
              <a:rPr lang="he-IL" dirty="0" err="1"/>
              <a:t>עַמֹּנִים</a:t>
            </a:r>
            <a:r>
              <a:rPr lang="he-IL" dirty="0"/>
              <a:t>. </a:t>
            </a:r>
            <a:r>
              <a:rPr lang="he-IL" baseline="30000" dirty="0"/>
              <a:t>ו</a:t>
            </a:r>
            <a:r>
              <a:rPr lang="he-IL" dirty="0"/>
              <a:t> וַיַּעַשׂ שְׁלֹמֹה הָרַע, בְּעֵינֵי יְהוָה; וְלֹא מִלֵּא אַחֲרֵי יְהוָה, כְּדָוִד אָבִיו.</a:t>
            </a:r>
            <a:endParaRPr lang="fr-FR" dirty="0"/>
          </a:p>
          <a:p>
            <a:pPr marL="0" indent="0">
              <a:buNone/>
            </a:pPr>
            <a:r>
              <a:rPr lang="fr-FR" baseline="30000" dirty="0"/>
              <a:t>4</a:t>
            </a:r>
            <a:r>
              <a:rPr lang="fr-FR" dirty="0"/>
              <a:t> C'est au temps de sa vieillesse que les femmes de Salomon entraînèrent son cœur vers des dieux étrangers, de sorte que son cœur n'appartint point sans réserve à l'Eternel, son Dieu, comme le cœur de David, son père. </a:t>
            </a:r>
            <a:r>
              <a:rPr lang="fr-FR" baseline="30000" dirty="0"/>
              <a:t>5</a:t>
            </a:r>
            <a:r>
              <a:rPr lang="fr-FR" dirty="0"/>
              <a:t> Il servit Astarté, la divinité des </a:t>
            </a:r>
            <a:r>
              <a:rPr lang="fr-FR" dirty="0" err="1"/>
              <a:t>Sidoniens</a:t>
            </a:r>
            <a:r>
              <a:rPr lang="fr-FR" dirty="0"/>
              <a:t>, et </a:t>
            </a:r>
            <a:r>
              <a:rPr lang="fr-FR" dirty="0" err="1"/>
              <a:t>Milkom</a:t>
            </a:r>
            <a:r>
              <a:rPr lang="fr-FR" dirty="0"/>
              <a:t>, l'impure idole des Ammonites.</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50</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2174697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20000"/>
          </a:bodyPr>
          <a:lstStyle/>
          <a:p>
            <a:pPr marL="0" indent="0" algn="r">
              <a:buNone/>
            </a:pPr>
            <a:r>
              <a:rPr lang="he-IL" baseline="30000" dirty="0"/>
              <a:t>ט</a:t>
            </a:r>
            <a:r>
              <a:rPr lang="he-IL" dirty="0"/>
              <a:t> וַיִּתְאַנַּף יְהוָה, בִּשְׁלֹמֹה: כִּי-נָטָה לְבָבוֹ, מֵעִם יְהוָה </a:t>
            </a:r>
            <a:r>
              <a:rPr lang="he-IL" dirty="0" err="1"/>
              <a:t>אֱלֹהֵי</a:t>
            </a:r>
            <a:r>
              <a:rPr lang="he-IL" dirty="0"/>
              <a:t> יִשְׂרָאֵל, הַנִּרְאָה אֵלָיו, פַּעֲמָיִם. </a:t>
            </a:r>
            <a:r>
              <a:rPr lang="he-IL" baseline="30000" dirty="0"/>
              <a:t>י</a:t>
            </a:r>
            <a:r>
              <a:rPr lang="he-IL" dirty="0"/>
              <a:t> </a:t>
            </a:r>
            <a:r>
              <a:rPr lang="he-IL" dirty="0" err="1"/>
              <a:t>וְצִוָּה</a:t>
            </a:r>
            <a:r>
              <a:rPr lang="he-IL" dirty="0"/>
              <a:t> אֵלָיו, עַל-הַדָּבָר הַזֶּה, לְבִלְתִּי-לֶכֶת, אַחֲרֵי </a:t>
            </a:r>
            <a:r>
              <a:rPr lang="he-IL" dirty="0" err="1"/>
              <a:t>אֱלֹהִים</a:t>
            </a:r>
            <a:r>
              <a:rPr lang="he-IL" dirty="0"/>
              <a:t> אֲחֵרִים; וְלֹא שָׁמַר, אֵת </a:t>
            </a:r>
            <a:r>
              <a:rPr lang="he-IL" dirty="0" err="1"/>
              <a:t>אֲשֶׁר-צִוָּה</a:t>
            </a:r>
            <a:r>
              <a:rPr lang="he-IL" dirty="0"/>
              <a:t> יְהוָה.</a:t>
            </a:r>
            <a:endParaRPr lang="fr-FR" dirty="0"/>
          </a:p>
          <a:p>
            <a:pPr marL="0" indent="0">
              <a:buNone/>
            </a:pPr>
            <a:r>
              <a:rPr lang="fr-FR" baseline="30000" dirty="0"/>
              <a:t> 9</a:t>
            </a:r>
            <a:r>
              <a:rPr lang="fr-FR" dirty="0"/>
              <a:t> L'Eternel se courrouça contre Salomon, parce que son cœur était devenu infidèle au Seigneur, Dieu d'Israël, qui lui était apparu par deux fois, </a:t>
            </a:r>
            <a:r>
              <a:rPr lang="fr-FR" baseline="30000" dirty="0"/>
              <a:t>10</a:t>
            </a:r>
            <a:r>
              <a:rPr lang="fr-FR" dirty="0"/>
              <a:t> et lui avait donné ses ordres sur ce point pour l'empêcher de suivre les dieux étrangers; mais il n'avait pas obéi aux ordres de l'Eternel.</a:t>
            </a:r>
          </a:p>
          <a:p>
            <a:pPr marL="0" indent="0" algn="r">
              <a:buNone/>
            </a:pPr>
            <a:r>
              <a:rPr lang="he-IL" baseline="30000" dirty="0"/>
              <a:t>יא</a:t>
            </a:r>
            <a:r>
              <a:rPr lang="he-IL" dirty="0"/>
              <a:t> וַיֹּאמֶר יְהוָה לִשְׁלֹמֹה, יַעַן אֲשֶׁר </a:t>
            </a:r>
            <a:r>
              <a:rPr lang="he-IL" dirty="0" err="1"/>
              <a:t>הָיְתָה-זֹּאת</a:t>
            </a:r>
            <a:r>
              <a:rPr lang="he-IL" dirty="0"/>
              <a:t> עִמָּךְ, וְלֹא שָׁמַרְתָּ בְּרִיתִי </a:t>
            </a:r>
            <a:r>
              <a:rPr lang="he-IL" dirty="0" err="1"/>
              <a:t>וְחֻקֹּתַי</a:t>
            </a:r>
            <a:r>
              <a:rPr lang="he-IL" dirty="0"/>
              <a:t>, אֲשֶׁר </a:t>
            </a:r>
            <a:r>
              <a:rPr lang="he-IL" dirty="0" err="1"/>
              <a:t>צִוִּיתִי</a:t>
            </a:r>
            <a:r>
              <a:rPr lang="he-IL" dirty="0"/>
              <a:t> עָלֶיךָ--קָרֹעַ אֶקְרַע אֶת-הַמַּמְלָכָה מֵעָלֶיךָ, וּנְתַתִּיהָ לְעַבְדֶּךָ. </a:t>
            </a:r>
            <a:r>
              <a:rPr lang="he-IL" baseline="30000" dirty="0" err="1"/>
              <a:t>יב</a:t>
            </a:r>
            <a:r>
              <a:rPr lang="he-IL" dirty="0"/>
              <a:t> אַךְ-בְּיָמֶיךָ לֹא אֶעֱשֶׂנָּה, לְמַעַן דָּוִד אָבִיךָ: מִיַּד בִּנְךָ, </a:t>
            </a:r>
            <a:r>
              <a:rPr lang="he-IL" dirty="0" err="1"/>
              <a:t>אֶקְרָעֶנָּה</a:t>
            </a:r>
            <a:r>
              <a:rPr lang="he-IL" dirty="0"/>
              <a:t>.</a:t>
            </a:r>
            <a:endParaRPr lang="fr-FR" baseline="30000" dirty="0"/>
          </a:p>
          <a:p>
            <a:pPr marL="0" indent="0">
              <a:buNone/>
            </a:pPr>
            <a:r>
              <a:rPr lang="fr-FR" baseline="30000" dirty="0"/>
              <a:t>11</a:t>
            </a:r>
            <a:r>
              <a:rPr lang="fr-FR" dirty="0"/>
              <a:t> Et l'Eternel dit à Salomon: "Puisque tu as agi de la sorte, que tu n'as pas respecté mon pacte et les défenses que je t'avais faites, je t'arracherai la royauté et je la donnerai à ton serviteur. </a:t>
            </a:r>
            <a:r>
              <a:rPr lang="fr-FR" baseline="30000" dirty="0"/>
              <a:t>12</a:t>
            </a:r>
            <a:r>
              <a:rPr lang="fr-FR" dirty="0"/>
              <a:t> Toutefois, pour l'amour de ton père David, je n'accomplirai pas cette menace de ton vivant: c'est de la main de ton fils que je l'arracherai.</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51</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8981828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10000"/>
          </a:bodyPr>
          <a:lstStyle/>
          <a:p>
            <a:pPr marL="0" indent="0" algn="r">
              <a:buNone/>
            </a:pPr>
            <a:r>
              <a:rPr lang="he-IL" baseline="30000" dirty="0"/>
              <a:t>כ</a:t>
            </a:r>
            <a:r>
              <a:rPr lang="he-IL" dirty="0"/>
              <a:t> יְהוּדָה וְיִשְׂרָאֵל רַבִּים, כַּחוֹל אֲשֶׁר-עַל-הַיָּם לָרֹב, אֹכְלִים וְשֹׁתִים, וּשְׂמֵחִים</a:t>
            </a:r>
            <a:endParaRPr lang="fr-FR" dirty="0"/>
          </a:p>
          <a:p>
            <a:pPr marL="0" indent="0">
              <a:buNone/>
            </a:pPr>
            <a:r>
              <a:rPr lang="fr-FR" baseline="30000" dirty="0"/>
              <a:t>20</a:t>
            </a:r>
            <a:r>
              <a:rPr lang="fr-FR" dirty="0"/>
              <a:t> Juda et Israël étaient nombreux comme les grains de sable de l'Océan; on mangeait, on buvait et on était tout à la joie.</a:t>
            </a:r>
          </a:p>
          <a:p>
            <a:pPr marL="0" indent="0">
              <a:buNone/>
            </a:pPr>
            <a:endParaRPr lang="fr-FR" dirty="0"/>
          </a:p>
          <a:p>
            <a:pPr marL="0" indent="0" algn="r">
              <a:buNone/>
            </a:pPr>
            <a:r>
              <a:rPr lang="he-IL" baseline="30000" dirty="0" err="1"/>
              <a:t>כז</a:t>
            </a:r>
            <a:r>
              <a:rPr lang="he-IL" dirty="0"/>
              <a:t> וַיַּעַל הַמֶּלֶךְ שְׁלֹמֹה מַס, מִכָּל-יִשְׂרָאֵל; וַיְהִי הַמַּס, שְׁלֹשִׁים אֶלֶף אִישׁ. </a:t>
            </a:r>
            <a:r>
              <a:rPr lang="he-IL" baseline="30000" dirty="0" err="1"/>
              <a:t>כח</a:t>
            </a:r>
            <a:r>
              <a:rPr lang="he-IL" dirty="0"/>
              <a:t> וַיִּשְׁלָחֵם </a:t>
            </a:r>
            <a:r>
              <a:rPr lang="he-IL" dirty="0" err="1"/>
              <a:t>לְבָנוֹנָה</a:t>
            </a:r>
            <a:r>
              <a:rPr lang="he-IL" dirty="0"/>
              <a:t>, עֲשֶׂרֶת אֲלָפִים בַּחֹדֶשׁ חֲלִיפוֹת--חֹדֶשׁ יִהְיוּ בַלְּבָנוֹן, שְׁנַיִם חֳדָשִׁים בְּבֵיתוֹ; </a:t>
            </a:r>
            <a:r>
              <a:rPr lang="he-IL" dirty="0" err="1"/>
              <a:t>וַאֲדֹנִירָם</a:t>
            </a:r>
            <a:r>
              <a:rPr lang="he-IL" dirty="0"/>
              <a:t>, עַל-הַמַּס.</a:t>
            </a:r>
            <a:endParaRPr lang="fr-FR" dirty="0"/>
          </a:p>
          <a:p>
            <a:pPr marL="0" indent="0">
              <a:buNone/>
            </a:pPr>
            <a:r>
              <a:rPr lang="fr-FR" dirty="0"/>
              <a:t> </a:t>
            </a:r>
            <a:r>
              <a:rPr lang="fr-FR" baseline="30000" dirty="0"/>
              <a:t>27</a:t>
            </a:r>
            <a:r>
              <a:rPr lang="fr-FR" dirty="0"/>
              <a:t> Le roi Salomon leva un contingent sur la totalité d'Israël, contingent qui se monta à trente mille hommes. </a:t>
            </a:r>
            <a:r>
              <a:rPr lang="fr-FR" baseline="30000" dirty="0"/>
              <a:t>28</a:t>
            </a:r>
            <a:r>
              <a:rPr lang="fr-FR" dirty="0"/>
              <a:t> Il les envoya au Liban, dix mille hommes par mois à tour de rôle; ils passaient un mois sur le Liban et deux mois dans leurs foyers; </a:t>
            </a:r>
            <a:r>
              <a:rPr lang="fr-FR" dirty="0" err="1"/>
              <a:t>Adoniram</a:t>
            </a:r>
            <a:r>
              <a:rPr lang="fr-FR" dirty="0"/>
              <a:t> dirigeait le service.</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52</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9127153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baseline="30000" dirty="0" err="1"/>
              <a:t>סו</a:t>
            </a:r>
            <a:r>
              <a:rPr lang="he-IL" dirty="0"/>
              <a:t> בַּיּוֹם הַשְּׁמִינִי שִׁלַּח אֶת-הָעָם, וַיְבָרְכוּ אֶת-הַמֶּלֶךְ; וַיֵּלְכוּ </a:t>
            </a:r>
            <a:r>
              <a:rPr lang="he-IL" dirty="0" err="1"/>
              <a:t>לְאָהֳלֵיהֶם</a:t>
            </a:r>
            <a:r>
              <a:rPr lang="he-IL" dirty="0"/>
              <a:t>, שְׂמֵחִים וְטוֹבֵי לֵב, עַל כָּל-הַטּוֹבָה אֲשֶׁר עָשָׂה יְהוָה לְדָוִד עַבְדּוֹ, וּלְיִשְׂרָאֵל עַמּוֹ.</a:t>
            </a:r>
            <a:endParaRPr lang="fr-FR" dirty="0"/>
          </a:p>
          <a:p>
            <a:pPr marL="0" indent="0">
              <a:buNone/>
            </a:pPr>
            <a:r>
              <a:rPr lang="fr-FR" baseline="30000" dirty="0"/>
              <a:t>66</a:t>
            </a:r>
            <a:r>
              <a:rPr lang="fr-FR" dirty="0"/>
              <a:t> Le huitième jour, il congédia le peuple, qui bénit le roi; et ils rentrèrent dans leurs foyers, heureux et le cœur réjoui de toutes les grâces dont Dieu avait comblé David, son serviteur, et Israël, son peuple.</a:t>
            </a:r>
          </a:p>
          <a:p>
            <a:pPr marL="0" indent="0" algn="r">
              <a:buNone/>
            </a:pPr>
            <a:r>
              <a:rPr lang="fr-FR" baseline="30000" dirty="0"/>
              <a:t> </a:t>
            </a:r>
            <a:r>
              <a:rPr lang="he-IL" baseline="30000" dirty="0" err="1"/>
              <a:t>כח</a:t>
            </a:r>
            <a:r>
              <a:rPr lang="he-IL" dirty="0"/>
              <a:t> וְהָאִישׁ יָרָבְעָם, </a:t>
            </a:r>
            <a:r>
              <a:rPr lang="he-IL" dirty="0" err="1"/>
              <a:t>גִּבּוֹר</a:t>
            </a:r>
            <a:r>
              <a:rPr lang="he-IL" dirty="0"/>
              <a:t> חָיִל; וַיַּרְא שְׁלֹמֹה אֶת-הַנַּעַר, כִּי-עֹשֵׂה מְלָאכָה הוּא, וַיַּפְקֵד אֹתוֹ, לְכָל-סֵבֶל בֵּית יוֹסֵף.</a:t>
            </a:r>
            <a:endParaRPr lang="fr-FR" dirty="0"/>
          </a:p>
          <a:p>
            <a:pPr marL="0" indent="0">
              <a:buNone/>
            </a:pPr>
            <a:r>
              <a:rPr lang="fr-FR" baseline="30000" dirty="0"/>
              <a:t>28</a:t>
            </a:r>
            <a:r>
              <a:rPr lang="fr-FR" dirty="0"/>
              <a:t> Or, Jéroboam était plein de valeur, et Salomon, remarquant les qualités de travail de ce jeune homme, lui confia la surveillance des corvées imposées à la maison de Joseph.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53</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6097150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10000"/>
          </a:bodyPr>
          <a:lstStyle/>
          <a:p>
            <a:pPr marL="0" indent="0" algn="r">
              <a:buNone/>
            </a:pPr>
            <a:r>
              <a:rPr lang="he-IL" baseline="30000" dirty="0"/>
              <a:t>ד</a:t>
            </a:r>
            <a:r>
              <a:rPr lang="he-IL" dirty="0"/>
              <a:t> אָבִיךָ, הִקְשָׁה אֶת-עֻלֵּנוּ; וְאַתָּה עַתָּה הָקֵל מֵעֲבֹדַת אָבִיךָ הַקָּשָׁה, וּמֵעֻלּוֹ הַכָּבֵד אֲשֶׁר-נָתַן עָלֵינוּ--וְנַעַבְדֶךָּ. </a:t>
            </a:r>
            <a:r>
              <a:rPr lang="he-IL" baseline="30000" dirty="0"/>
              <a:t>ה</a:t>
            </a:r>
            <a:r>
              <a:rPr lang="he-IL" dirty="0"/>
              <a:t> וַיֹּאמֶר אֲלֵיהֶם, לְכוּ-עֹד שְׁלֹשָׁה יָמִים--וְשׁוּבוּ אֵלָי; וַיֵּלְכוּ, הָעָם. </a:t>
            </a:r>
            <a:r>
              <a:rPr lang="he-IL" baseline="30000" dirty="0"/>
              <a:t>ו</a:t>
            </a:r>
            <a:r>
              <a:rPr lang="he-IL" dirty="0"/>
              <a:t> וַיִּוָּעַץ הַמֶּלֶךְ רְחַבְעָם, אֶת-הַזְּקֵנִים אֲשֶׁר-הָיוּ </a:t>
            </a:r>
            <a:r>
              <a:rPr lang="he-IL" dirty="0" err="1"/>
              <a:t>עֹמְדִים</a:t>
            </a:r>
            <a:r>
              <a:rPr lang="he-IL" dirty="0"/>
              <a:t> אֶת-פְּנֵי שְׁלֹמֹה אָבִיו, </a:t>
            </a:r>
            <a:r>
              <a:rPr lang="he-IL" dirty="0" err="1"/>
              <a:t>בִּהְיֹתו</a:t>
            </a:r>
            <a:r>
              <a:rPr lang="he-IL" dirty="0"/>
              <a:t>ֹ חַי, </a:t>
            </a:r>
            <a:r>
              <a:rPr lang="he-IL" dirty="0" err="1"/>
              <a:t>לֵאמֹר</a:t>
            </a:r>
            <a:r>
              <a:rPr lang="he-IL" dirty="0"/>
              <a:t>: אֵיךְ אַתֶּם נוֹעָצִים, לְהָשִׁיב אֶת-הָעָם-הַזֶּה דָּבָר. </a:t>
            </a:r>
            <a:r>
              <a:rPr lang="he-IL" baseline="30000" dirty="0"/>
              <a:t>ז</a:t>
            </a:r>
            <a:r>
              <a:rPr lang="he-IL" dirty="0"/>
              <a:t> וידבר (וַיְדַבְּרוּ) אֵלָיו </a:t>
            </a:r>
            <a:r>
              <a:rPr lang="he-IL" dirty="0" err="1"/>
              <a:t>לֵאמֹר</a:t>
            </a:r>
            <a:r>
              <a:rPr lang="he-IL" dirty="0"/>
              <a:t>, אִם-הַיּוֹם תִּהְיֶה-עֶבֶד לָעָם הַזֶּה וַעֲבַדְתָּם, וַעֲנִיתָם, וְדִבַּרְתָּ אֲלֵיהֶם דְּבָרִים טוֹבִים--וְהָיוּ לְךָ עֲבָדִים, כָּל-הַיָּמִים.</a:t>
            </a:r>
            <a:endParaRPr lang="fr-FR" dirty="0"/>
          </a:p>
          <a:p>
            <a:pPr marL="0" indent="0">
              <a:buNone/>
            </a:pPr>
            <a:r>
              <a:rPr lang="fr-FR" baseline="30000" dirty="0"/>
              <a:t>4</a:t>
            </a:r>
            <a:r>
              <a:rPr lang="fr-FR" dirty="0"/>
              <a:t> "Ton père a fait peser sur nous un joug trop dur. Toi maintenant, allège le dur traitement de ton père et le joug pesant qu'il nous a imposé, et nous t'obéirons." </a:t>
            </a:r>
            <a:r>
              <a:rPr lang="fr-FR" baseline="30000" dirty="0"/>
              <a:t>5</a:t>
            </a:r>
            <a:r>
              <a:rPr lang="fr-FR" dirty="0"/>
              <a:t> Il leur répondit: "Allez, attendez encore trois jours et puis revenez." Et le peuple se retira. </a:t>
            </a:r>
            <a:r>
              <a:rPr lang="fr-FR" baseline="30000" dirty="0"/>
              <a:t>6</a:t>
            </a:r>
            <a:r>
              <a:rPr lang="fr-FR" dirty="0"/>
              <a:t> Le roi Roboam consulta les vieillards qui avaient entouré Salomon de son vivant, et leur dit: "De quelle façon me conseillez-vous de répondre à ce peuple?" </a:t>
            </a:r>
            <a:r>
              <a:rPr lang="fr-FR" baseline="30000" dirty="0"/>
              <a:t>7</a:t>
            </a:r>
            <a:r>
              <a:rPr lang="fr-FR" dirty="0"/>
              <a:t> Et ils lui parlèrent ainsi: "Si aujourd'hui tu cèdes à ce peuple, si tu te montres conciliant à leur égard et leur donnes pour réponse de bonnes paroles, ils seront constamment tes serviteurs fidèles."</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54</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40046459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20000"/>
          </a:bodyPr>
          <a:lstStyle/>
          <a:p>
            <a:pPr marL="0" indent="0" algn="r">
              <a:buNone/>
            </a:pPr>
            <a:r>
              <a:rPr lang="he-IL" baseline="30000" dirty="0"/>
              <a:t>ח</a:t>
            </a:r>
            <a:r>
              <a:rPr lang="he-IL" dirty="0"/>
              <a:t> </a:t>
            </a:r>
            <a:r>
              <a:rPr lang="he-IL" dirty="0" err="1"/>
              <a:t>וַיַּעֲזֹב</a:t>
            </a:r>
            <a:r>
              <a:rPr lang="he-IL" dirty="0"/>
              <a:t> אֶת-עֲצַת הַזְּקֵנִים, אֲשֶׁר </a:t>
            </a:r>
            <a:r>
              <a:rPr lang="he-IL" dirty="0" err="1"/>
              <a:t>יְעָצֻהו</a:t>
            </a:r>
            <a:r>
              <a:rPr lang="he-IL" dirty="0"/>
              <a:t>ּ; וַיִּוָּעַץ, אֶת-הַיְלָדִים אֲשֶׁר גָּדְלוּ אִתּוֹ, אֲשֶׁר </a:t>
            </a:r>
            <a:r>
              <a:rPr lang="he-IL" dirty="0" err="1"/>
              <a:t>הָעֹמְדִים</a:t>
            </a:r>
            <a:r>
              <a:rPr lang="he-IL" dirty="0"/>
              <a:t>, לְפָנָיו. </a:t>
            </a:r>
            <a:r>
              <a:rPr lang="he-IL" baseline="30000" dirty="0"/>
              <a:t>ט</a:t>
            </a:r>
            <a:r>
              <a:rPr lang="he-IL" dirty="0"/>
              <a:t> וַיֹּאמֶר אֲלֵיהֶם, מָה אַתֶּם נוֹעָצִים, וְנָשִׁיב דָּבָר, אֶת-הָעָם הַזֶּה--אֲשֶׁר דִּבְּרוּ אֵלַי, </a:t>
            </a:r>
            <a:r>
              <a:rPr lang="he-IL" dirty="0" err="1"/>
              <a:t>לֵאמֹר</a:t>
            </a:r>
            <a:r>
              <a:rPr lang="he-IL" dirty="0"/>
              <a:t>, הָקֵל מִן-הָעֹל, אֲשֶׁר-נָתַן אָבִיךָ עָלֵינוּ. </a:t>
            </a:r>
            <a:r>
              <a:rPr lang="he-IL" baseline="30000" dirty="0"/>
              <a:t>י</a:t>
            </a:r>
            <a:r>
              <a:rPr lang="he-IL" dirty="0"/>
              <a:t> וַיְדַבְּרוּ אֵלָיו, הַיְלָדִים אֲשֶׁר גָּדְלוּ אִתּוֹ </a:t>
            </a:r>
            <a:r>
              <a:rPr lang="he-IL" dirty="0" err="1"/>
              <a:t>לֵאמֹר</a:t>
            </a:r>
            <a:r>
              <a:rPr lang="he-IL" dirty="0"/>
              <a:t>, כֹּה-תֹאמַר לָעָם הַזֶּה אֲשֶׁר דִּבְּרוּ אֵלֶיךָ </a:t>
            </a:r>
            <a:r>
              <a:rPr lang="he-IL" dirty="0" err="1"/>
              <a:t>לֵאמֹר</a:t>
            </a:r>
            <a:r>
              <a:rPr lang="he-IL" dirty="0"/>
              <a:t> אָבִיךָ הִכְבִּיד אֶת-עֻלֵּנוּ, וְאַתָּה הָקֵל מֵעָלֵינוּ: כֹּה תְּדַבֵּר אֲלֵיהֶם, קָטָנִּי עָבָה מִמָּתְנֵי אָבִי. </a:t>
            </a:r>
            <a:r>
              <a:rPr lang="he-IL" baseline="30000" dirty="0"/>
              <a:t>יא</a:t>
            </a:r>
            <a:r>
              <a:rPr lang="he-IL" dirty="0"/>
              <a:t> וְעַתָּה, אָבִי הֶעְמִיס עֲלֵיכֶם עֹל כָּבֵד, וַאֲנִי, אוֹסִיף עַל-עֻלְּכֶם; אָבִי, יִסַּר אֶתְכֶם בַּשּׁוֹטִים, וַאֲנִי, אֲיַסֵּר אֶתְכֶם בָּעַקְרַבִּים.</a:t>
            </a:r>
            <a:endParaRPr lang="fr-FR" dirty="0"/>
          </a:p>
          <a:p>
            <a:pPr marL="0" indent="0">
              <a:buNone/>
            </a:pPr>
            <a:r>
              <a:rPr lang="fr-FR" baseline="30000" dirty="0"/>
              <a:t>8</a:t>
            </a:r>
            <a:r>
              <a:rPr lang="fr-FR" dirty="0"/>
              <a:t> Mais il rejeta le conseil que lui avaient donné les vieillards, s'adressa aux jeunes gens qui avaient grandi avec lui et vivaient à ses côtés, </a:t>
            </a:r>
            <a:r>
              <a:rPr lang="fr-FR" baseline="30000" dirty="0"/>
              <a:t>9</a:t>
            </a:r>
            <a:r>
              <a:rPr lang="fr-FR" dirty="0"/>
              <a:t> et leur dit: "Que devons-nous, à votre avis, répondre à ce peuple qui m'a dit: Allège le joug que ton père nous a imposé?" </a:t>
            </a:r>
            <a:r>
              <a:rPr lang="fr-FR" baseline="30000" dirty="0"/>
              <a:t>10</a:t>
            </a:r>
            <a:r>
              <a:rPr lang="fr-FR" dirty="0"/>
              <a:t> Les jeunes gens élevés avec lui lui répondirent: "Voici ce que tu diras à ce peuple qui t'a parlé en ces termes: Ton père a rendu pesant notre joug, mais toi, rends-le plus léger, tu leur parleras ainsi: Mon petit doigt est plus fort que n'étaient les reins de mon père. </a:t>
            </a:r>
            <a:r>
              <a:rPr lang="fr-FR" baseline="30000" dirty="0"/>
              <a:t>11</a:t>
            </a:r>
            <a:r>
              <a:rPr lang="fr-FR" dirty="0"/>
              <a:t> Donc, si mon père vous a imposé un joug pesant, moi je l'appesantirai encore si mon père vous a châtiés avec des verges, moi je vous châtierai avec des scorpions."</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55</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551805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baseline="30000" dirty="0"/>
              <a:t>טו</a:t>
            </a:r>
            <a:r>
              <a:rPr lang="he-IL" dirty="0"/>
              <a:t> וְלֹא-שָׁמַע הַמֶּלֶךְ, אֶל-הָעָם: </a:t>
            </a:r>
            <a:r>
              <a:rPr lang="he-IL" dirty="0" err="1"/>
              <a:t>כִּי-הָיְתָה</a:t>
            </a:r>
            <a:r>
              <a:rPr lang="he-IL" dirty="0"/>
              <a:t> סִבָּה, מֵעִם יְהוָה, לְמַעַן הָקִים אֶת-דְּבָרוֹ אֲשֶׁר דִּבֶּר יְהוָה בְּיַד אֲחִיָּה </a:t>
            </a:r>
            <a:r>
              <a:rPr lang="he-IL" dirty="0" err="1"/>
              <a:t>הַשִּׁילֹנִי</a:t>
            </a:r>
            <a:r>
              <a:rPr lang="he-IL" dirty="0"/>
              <a:t>, אֶל-יָרָבְעָם בֶּן-נְבָט. </a:t>
            </a:r>
            <a:r>
              <a:rPr lang="he-IL" baseline="30000" dirty="0" err="1"/>
              <a:t>טז</a:t>
            </a:r>
            <a:r>
              <a:rPr lang="he-IL" dirty="0"/>
              <a:t> וַיַּרְא כָּל-יִשְׂרָאֵל, כִּי לֹא-שָׁמַע הַמֶּלֶךְ </a:t>
            </a:r>
            <a:r>
              <a:rPr lang="he-IL" dirty="0" err="1"/>
              <a:t>אֲלֵהֶם</a:t>
            </a:r>
            <a:r>
              <a:rPr lang="he-IL" dirty="0"/>
              <a:t>, וַיָּשִׁבוּ הָעָם אֶת-הַמֶּלֶךְ דָּבָר </a:t>
            </a:r>
            <a:r>
              <a:rPr lang="he-IL" dirty="0" err="1"/>
              <a:t>לֵאמֹר</a:t>
            </a:r>
            <a:r>
              <a:rPr lang="he-IL" dirty="0"/>
              <a:t> מַה-לָּנוּ חֵלֶק בְּדָוִד וְלֹא-נַחֲלָה בְּבֶן-יִשַׁי </a:t>
            </a:r>
            <a:r>
              <a:rPr lang="he-IL" dirty="0" err="1"/>
              <a:t>לְאֹהָלֶיך</a:t>
            </a:r>
            <a:r>
              <a:rPr lang="he-IL" dirty="0"/>
              <a:t>ָ יִשְׂרָאֵל, עַתָּה רְאֵה בֵיתְךָ דָּוִד; וַיֵּלֶךְ יִשְׂרָאֵל, </a:t>
            </a:r>
            <a:r>
              <a:rPr lang="he-IL" dirty="0" err="1"/>
              <a:t>לְאֹהָלָיו</a:t>
            </a:r>
            <a:r>
              <a:rPr lang="he-IL" dirty="0"/>
              <a:t>.</a:t>
            </a:r>
            <a:endParaRPr lang="fr-FR" dirty="0"/>
          </a:p>
          <a:p>
            <a:pPr marL="0" indent="0">
              <a:buNone/>
            </a:pPr>
            <a:r>
              <a:rPr lang="fr-FR" baseline="30000" dirty="0"/>
              <a:t>15</a:t>
            </a:r>
            <a:r>
              <a:rPr lang="fr-FR" dirty="0"/>
              <a:t> Le roi ne céda donc point au peuple, la chose ayant été ainsi déterminée par le Seigneur, qui voulait exécuter ce qu'il avait déclaré, par </a:t>
            </a:r>
            <a:r>
              <a:rPr lang="fr-FR" dirty="0" err="1"/>
              <a:t>Ahiyya</a:t>
            </a:r>
            <a:r>
              <a:rPr lang="fr-FR" dirty="0"/>
              <a:t> de Silo, à Jéroboam, fils de </a:t>
            </a:r>
            <a:r>
              <a:rPr lang="fr-FR" dirty="0" err="1"/>
              <a:t>Nebat</a:t>
            </a:r>
            <a:r>
              <a:rPr lang="fr-FR" dirty="0"/>
              <a:t>. </a:t>
            </a:r>
            <a:r>
              <a:rPr lang="fr-FR" baseline="30000" dirty="0"/>
              <a:t>16</a:t>
            </a:r>
            <a:r>
              <a:rPr lang="fr-FR" dirty="0"/>
              <a:t> Les Israélites, voyant que le roi ne les avait point écoutés, lui firent cette réponse: "Quelle part avons-nous de David? Quelle communauté de possession avec le fils de </a:t>
            </a:r>
            <a:r>
              <a:rPr lang="fr-FR" dirty="0" err="1"/>
              <a:t>Jessé</a:t>
            </a:r>
            <a:r>
              <a:rPr lang="fr-FR" dirty="0"/>
              <a:t>? A tes tentes, ô Israël! Pourvois désormais à ta maison, David!" Et Israël rentra dans ses tentes.</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56</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0255666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20000"/>
          </a:bodyPr>
          <a:lstStyle/>
          <a:p>
            <a:pPr marL="0" indent="0" algn="r">
              <a:buNone/>
            </a:pPr>
            <a:r>
              <a:rPr lang="he-IL" baseline="30000" dirty="0" err="1"/>
              <a:t>יח</a:t>
            </a:r>
            <a:r>
              <a:rPr lang="he-IL" dirty="0"/>
              <a:t> וַיִּשְׁלַח הַמֶּלֶךְ רְחַבְעָם, </a:t>
            </a:r>
            <a:r>
              <a:rPr lang="he-IL" dirty="0" err="1"/>
              <a:t>אֶת-אֲדֹרָם</a:t>
            </a:r>
            <a:r>
              <a:rPr lang="he-IL" dirty="0"/>
              <a:t> אֲשֶׁר עַל-הַמַּס, וַיִּרְגְּמוּ כָל-יִשְׂרָאֵל בּוֹ אֶבֶן, וַיָּמֹת; וְהַמֶּלֶךְ רְחַבְעָם, הִתְאַמֵּץ לַעֲלוֹת בַּמֶּרְכָּבָה, לָנוּס, יְרוּשָׁלִָם. </a:t>
            </a:r>
            <a:r>
              <a:rPr lang="he-IL" baseline="30000" dirty="0" err="1"/>
              <a:t>יט</a:t>
            </a:r>
            <a:r>
              <a:rPr lang="he-IL" dirty="0"/>
              <a:t> וַיִּפְשְׁעוּ יִשְׂרָאֵל בְּבֵית דָּוִד, עַד הַיּוֹם הַזֶּה. {ס} </a:t>
            </a:r>
            <a:r>
              <a:rPr lang="he-IL" baseline="30000" dirty="0"/>
              <a:t>כ</a:t>
            </a:r>
            <a:r>
              <a:rPr lang="he-IL" dirty="0"/>
              <a:t> וַיְהִי כִּשְׁמֹעַ כָּל-יִשְׂרָאֵל, כִּי-שָׁב יָרָבְעָם, וַיִּשְׁלְחוּ וַיִּקְרְאוּ אֹתוֹ אֶל-הָעֵדָה, וַיַּמְלִיכוּ אֹתוֹ עַל-כָּל-יִשְׂרָאֵל: לֹא הָיָה אַחֲרֵי בֵית-דָּוִד, זוּלָתִי שֵׁבֶט-יְהוּדָה לְבַדּוֹ. </a:t>
            </a:r>
            <a:r>
              <a:rPr lang="he-IL" baseline="30000" dirty="0" err="1"/>
              <a:t>כא</a:t>
            </a:r>
            <a:r>
              <a:rPr lang="he-IL" dirty="0"/>
              <a:t> ויבאו (וַיָּבֹא) רְחַבְעָם, יְרוּשָׁלִַם, </a:t>
            </a:r>
            <a:r>
              <a:rPr lang="he-IL" dirty="0" err="1"/>
              <a:t>וַיַּקְהֵל</a:t>
            </a:r>
            <a:r>
              <a:rPr lang="he-IL" dirty="0"/>
              <a:t> אֶת-כָּל-בֵּית יְהוּדָה וְאֶת-שֵׁבֶט בִּנְיָמִן מֵאָה וּשְׁמֹנִים אֶלֶף בָּחוּר, עֹשֵׂה מִלְחָמָה--</a:t>
            </a:r>
            <a:r>
              <a:rPr lang="he-IL" dirty="0" err="1"/>
              <a:t>לְהִלָּחֵם</a:t>
            </a:r>
            <a:r>
              <a:rPr lang="he-IL" dirty="0"/>
              <a:t>, עִם-בֵּית יִשְׂרָאֵל, לְהָשִׁיב אֶת-הַמְּלוּכָה, לִרְחַבְעָם בֶּן-שְׁלֹמֹה.</a:t>
            </a:r>
            <a:endParaRPr lang="fr-FR" dirty="0"/>
          </a:p>
          <a:p>
            <a:pPr marL="0" indent="0">
              <a:buNone/>
            </a:pPr>
            <a:r>
              <a:rPr lang="fr-FR" baseline="30000" dirty="0"/>
              <a:t>18</a:t>
            </a:r>
            <a:r>
              <a:rPr lang="fr-FR" dirty="0"/>
              <a:t> Le roi Roboam dépêcha </a:t>
            </a:r>
            <a:r>
              <a:rPr lang="fr-FR" dirty="0" err="1"/>
              <a:t>Adoram</a:t>
            </a:r>
            <a:r>
              <a:rPr lang="fr-FR" dirty="0"/>
              <a:t>, qui était préposé aux impôts; mais les Israélites le firent mourir à coups de pierres. Le roi Roboam monta à </a:t>
            </a:r>
            <a:r>
              <a:rPr lang="fr-FR" dirty="0" err="1"/>
              <a:t>grand'peine</a:t>
            </a:r>
            <a:r>
              <a:rPr lang="fr-FR" dirty="0"/>
              <a:t> sur un char, pour s'enfuir à Jérusalem. </a:t>
            </a:r>
            <a:r>
              <a:rPr lang="fr-FR" baseline="30000" dirty="0"/>
              <a:t>19</a:t>
            </a:r>
            <a:r>
              <a:rPr lang="fr-FR" dirty="0"/>
              <a:t> Israël est resté, jusqu'à ce jour, infidèle à la maison de David. </a:t>
            </a:r>
            <a:r>
              <a:rPr lang="fr-FR" baseline="30000" dirty="0"/>
              <a:t>20</a:t>
            </a:r>
            <a:r>
              <a:rPr lang="fr-FR" dirty="0"/>
              <a:t> Tout Israël, en apprenant le retour de Jéroboam, l'invita à venir à l'assemblée, et le proclama roi d'Israël; la tribu de Juda seule resta attachée à la maison de David. </a:t>
            </a:r>
            <a:r>
              <a:rPr lang="fr-FR" baseline="30000" dirty="0"/>
              <a:t>21</a:t>
            </a:r>
            <a:r>
              <a:rPr lang="fr-FR" dirty="0"/>
              <a:t> Roboam se rendit à Jérusalem et convoqua toute la maison de Juda ainsi que la tribu de Benjamin, cent quatre-vingt mille guerriers d'élite, pour faire la guerre à la maison d'Israël afin de restituer la royauté à Roboam, fils de Salomon.</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57</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6838362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10000"/>
          </a:bodyPr>
          <a:lstStyle/>
          <a:p>
            <a:pPr marL="0" indent="0" algn="r">
              <a:buNone/>
            </a:pPr>
            <a:r>
              <a:rPr lang="he-IL" baseline="30000" dirty="0" err="1"/>
              <a:t>יב</a:t>
            </a:r>
            <a:r>
              <a:rPr lang="he-IL" dirty="0"/>
              <a:t> וַיּוֹצִא אֶת-בֶּן-הַמֶּלֶךְ, </a:t>
            </a:r>
            <a:r>
              <a:rPr lang="he-IL" dirty="0" err="1"/>
              <a:t>וַיִּתֵּן</a:t>
            </a:r>
            <a:r>
              <a:rPr lang="he-IL" dirty="0"/>
              <a:t> עָלָיו אֶת-הַנֵּזֶר וְאֶת-הָעֵדוּת, וַיַּמְלִכוּ אֹתוֹ, וַיִּמְשָׁחֻהוּ; וַיַּכּוּ-כָף--וַיֹּאמְרוּ, יְחִי הַמֶּלֶךְ. {ס} </a:t>
            </a:r>
            <a:r>
              <a:rPr lang="he-IL" baseline="30000" dirty="0" err="1"/>
              <a:t>יג</a:t>
            </a:r>
            <a:r>
              <a:rPr lang="he-IL" dirty="0"/>
              <a:t> וַתִּשְׁמַע עֲתַלְיָה, אֶת-קוֹל הָרָצִין הָעָם; </a:t>
            </a:r>
            <a:r>
              <a:rPr lang="he-IL" dirty="0" err="1"/>
              <a:t>וַתָּבֹא</a:t>
            </a:r>
            <a:r>
              <a:rPr lang="he-IL" dirty="0"/>
              <a:t> אֶל-הָעָם, בֵּית יְהוָה. </a:t>
            </a:r>
            <a:r>
              <a:rPr lang="he-IL" baseline="30000" dirty="0"/>
              <a:t>יד</a:t>
            </a:r>
            <a:r>
              <a:rPr lang="he-IL" dirty="0"/>
              <a:t> </a:t>
            </a:r>
            <a:r>
              <a:rPr lang="he-IL" dirty="0" err="1"/>
              <a:t>וַתֵּרֶא</a:t>
            </a:r>
            <a:r>
              <a:rPr lang="he-IL" dirty="0"/>
              <a:t> וְהִנֵּה הַמֶּלֶךְ עֹמֵד עַל-הָעַמּוּד כַּמִּשְׁפָּט, וְהַשָּׂרִים </a:t>
            </a:r>
            <a:r>
              <a:rPr lang="he-IL" dirty="0" err="1"/>
              <a:t>וְהַחֲצֹצְרוֹת</a:t>
            </a:r>
            <a:r>
              <a:rPr lang="he-IL" dirty="0"/>
              <a:t> אֶל-הַמֶּלֶךְ, וְכָל-עַם הָאָרֶץ שָׂמֵחַ, וְתֹקֵעַ </a:t>
            </a:r>
            <a:r>
              <a:rPr lang="he-IL" dirty="0" err="1"/>
              <a:t>בַּחֲצֹצְרוֹת</a:t>
            </a:r>
            <a:r>
              <a:rPr lang="he-IL" dirty="0"/>
              <a:t>; וַתִּקְרַע עֲתַלְיָה אֶת-בְּגָדֶיהָ, וַתִּקְרָא קֶשֶׁר קָשֶׁר</a:t>
            </a:r>
            <a:endParaRPr lang="fr-FR" dirty="0"/>
          </a:p>
          <a:p>
            <a:pPr marL="0" indent="0">
              <a:buNone/>
            </a:pPr>
            <a:r>
              <a:rPr lang="fr-FR" baseline="30000" dirty="0"/>
              <a:t>12</a:t>
            </a:r>
            <a:r>
              <a:rPr lang="fr-FR" dirty="0"/>
              <a:t> </a:t>
            </a:r>
            <a:r>
              <a:rPr lang="fr-FR" dirty="0" err="1"/>
              <a:t>Joïada</a:t>
            </a:r>
            <a:r>
              <a:rPr lang="fr-FR" dirty="0"/>
              <a:t> fit sortir le fils du roi et lui remit la couronne et le "témoignage"; on le proclama roi, on l'oignit, et, au milieu des applaudissements, on cria: "Vive le roi!" </a:t>
            </a:r>
            <a:r>
              <a:rPr lang="fr-FR" baseline="30000" dirty="0"/>
              <a:t>13</a:t>
            </a:r>
            <a:r>
              <a:rPr lang="fr-FR" dirty="0"/>
              <a:t> Athalie, entendant la voix des gardes et du peuple, accourut au milieu de la foule dans le temple de l'Eternel. </a:t>
            </a:r>
            <a:r>
              <a:rPr lang="fr-FR" baseline="30000" dirty="0"/>
              <a:t>14</a:t>
            </a:r>
            <a:r>
              <a:rPr lang="fr-FR" dirty="0"/>
              <a:t> Elle regarda et vit ce spectacle: le roi debout sur l'estrade selon l'usage, les chefs et les trompettes acclamant le roi, toute la foule manifestant sa joie en sonnant de la trompette. A cette vue, Athalie déchira ses vêtements et s'écria: "Trahison, trahison!"</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58</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41138249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err="1"/>
              <a:t>כא</a:t>
            </a:r>
            <a:r>
              <a:rPr lang="he-IL" dirty="0"/>
              <a:t> </a:t>
            </a:r>
            <a:r>
              <a:rPr lang="he-IL" dirty="0" err="1"/>
              <a:t>וַיָּקֻמו</a:t>
            </a:r>
            <a:r>
              <a:rPr lang="he-IL" dirty="0"/>
              <a:t>ּ עֲבָדָיו, וַיִּקְשְׁרוּ-קָשֶׁר; וַיַּכּוּ, אֶת-יוֹאָשׁ, בֵּית מִלֹּא, הַיֹּרֵד </a:t>
            </a:r>
            <a:r>
              <a:rPr lang="he-IL" dirty="0" err="1"/>
              <a:t>סִלָּא</a:t>
            </a:r>
            <a:r>
              <a:rPr lang="he-IL" dirty="0"/>
              <a:t>. </a:t>
            </a:r>
            <a:r>
              <a:rPr lang="he-IL" baseline="30000" dirty="0" err="1"/>
              <a:t>כב</a:t>
            </a:r>
            <a:r>
              <a:rPr lang="he-IL" dirty="0"/>
              <a:t> וְיוֹזָכָר בֶּן-שִׁמְעָת </a:t>
            </a:r>
            <a:r>
              <a:rPr lang="he-IL" dirty="0" err="1"/>
              <a:t>וִיהוֹזָבָד</a:t>
            </a:r>
            <a:r>
              <a:rPr lang="he-IL" dirty="0"/>
              <a:t> בֶּן-שֹׁמֵר עֲבָדָיו, הִכֻּהוּ וַיָּמֹת, וַיִּקְבְּרוּ אֹתוֹ </a:t>
            </a:r>
            <a:r>
              <a:rPr lang="he-IL" dirty="0" err="1"/>
              <a:t>עִם-אֲבֹתָיו</a:t>
            </a:r>
            <a:r>
              <a:rPr lang="he-IL" dirty="0"/>
              <a:t>, בְּעִיר דָּוִד; </a:t>
            </a:r>
            <a:r>
              <a:rPr lang="he-IL" dirty="0" err="1"/>
              <a:t>וַיִּמְלֹך</a:t>
            </a:r>
            <a:r>
              <a:rPr lang="he-IL" dirty="0"/>
              <a:t>ְ אֲמַצְיָה בְנוֹ, תַּחְתָּיו.</a:t>
            </a:r>
            <a:endParaRPr lang="fr-FR" dirty="0"/>
          </a:p>
          <a:p>
            <a:pPr marL="0" indent="0">
              <a:buNone/>
            </a:pPr>
            <a:r>
              <a:rPr lang="fr-FR" dirty="0"/>
              <a:t> </a:t>
            </a:r>
            <a:r>
              <a:rPr lang="fr-FR" baseline="30000" dirty="0"/>
              <a:t>21</a:t>
            </a:r>
            <a:r>
              <a:rPr lang="fr-FR" dirty="0"/>
              <a:t> Les serviteurs de Joas, en révolte contre lui, avaient formé un complot et l'avaient frappé dans la maison de </a:t>
            </a:r>
            <a:r>
              <a:rPr lang="fr-FR" dirty="0" err="1"/>
              <a:t>Millo</a:t>
            </a:r>
            <a:r>
              <a:rPr lang="fr-FR" dirty="0"/>
              <a:t>, sur le chemin qui descend vers Silla. </a:t>
            </a:r>
            <a:r>
              <a:rPr lang="fr-FR" baseline="30000" dirty="0"/>
              <a:t>22</a:t>
            </a:r>
            <a:r>
              <a:rPr lang="fr-FR" dirty="0"/>
              <a:t> C'étaient ses serviteurs </a:t>
            </a:r>
            <a:r>
              <a:rPr lang="fr-FR" dirty="0" err="1"/>
              <a:t>Yozakhar</a:t>
            </a:r>
            <a:r>
              <a:rPr lang="fr-FR" dirty="0"/>
              <a:t>, fils de </a:t>
            </a:r>
            <a:r>
              <a:rPr lang="fr-FR" dirty="0" err="1"/>
              <a:t>Chimeat</a:t>
            </a:r>
            <a:r>
              <a:rPr lang="fr-FR" dirty="0"/>
              <a:t>, et </a:t>
            </a:r>
            <a:r>
              <a:rPr lang="fr-FR" dirty="0" err="1"/>
              <a:t>Yehozabad</a:t>
            </a:r>
            <a:r>
              <a:rPr lang="fr-FR" dirty="0"/>
              <a:t>, fils de </a:t>
            </a:r>
            <a:r>
              <a:rPr lang="fr-FR" dirty="0" err="1"/>
              <a:t>Chomer</a:t>
            </a:r>
            <a:r>
              <a:rPr lang="fr-FR" dirty="0"/>
              <a:t>, qui l'avaient frappé à mort; il fut inhumé avec ses pères dans la Cité de David, et eut pour successeur son fils </a:t>
            </a:r>
            <a:r>
              <a:rPr lang="fr-FR" dirty="0" err="1"/>
              <a:t>Amacia</a:t>
            </a:r>
            <a:r>
              <a:rPr lang="fr-FR" dirty="0"/>
              <a:t>.</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59</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460092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a:t>ב</a:t>
            </a:r>
            <a:r>
              <a:rPr lang="he-IL" dirty="0"/>
              <a:t> וַיְהִי, הַמַּקְרִיב בַּיּוֹם הָרִאשׁוֹן--אֶת-קָרְבָּנוֹ: נַחְשׁוֹן בֶּן-עַמִּינָדָב, לְמַטֵּה יְהוּדָה.</a:t>
            </a:r>
            <a:endParaRPr lang="fr-FR" dirty="0"/>
          </a:p>
          <a:p>
            <a:pPr marL="0" indent="0">
              <a:buNone/>
            </a:pPr>
            <a:r>
              <a:rPr lang="fr-FR" dirty="0"/>
              <a:t> </a:t>
            </a:r>
            <a:r>
              <a:rPr lang="fr-FR" baseline="30000" dirty="0"/>
              <a:t>12</a:t>
            </a:r>
            <a:r>
              <a:rPr lang="fr-FR" dirty="0"/>
              <a:t> Celui qui présenta le premier jour son offrande, fut </a:t>
            </a:r>
            <a:r>
              <a:rPr lang="fr-FR" dirty="0" err="1"/>
              <a:t>Nahchôn</a:t>
            </a:r>
            <a:r>
              <a:rPr lang="fr-FR" dirty="0"/>
              <a:t>, fils d'</a:t>
            </a:r>
            <a:r>
              <a:rPr lang="fr-FR" dirty="0" err="1"/>
              <a:t>Amminadab</a:t>
            </a:r>
            <a:r>
              <a:rPr lang="fr-FR" dirty="0"/>
              <a:t>, de la tribu de Juda.</a:t>
            </a:r>
            <a:endParaRPr lang="fr-FR" baseline="30000" dirty="0"/>
          </a:p>
          <a:p>
            <a:pPr marL="0" indent="0" algn="r">
              <a:buNone/>
            </a:pPr>
            <a:endParaRPr lang="fr-FR" baseline="30000" dirty="0"/>
          </a:p>
          <a:p>
            <a:pPr marL="0" indent="0" algn="r">
              <a:buNone/>
            </a:pPr>
            <a:r>
              <a:rPr lang="he-IL" baseline="30000" dirty="0"/>
              <a:t>ז</a:t>
            </a:r>
            <a:r>
              <a:rPr lang="he-IL" dirty="0"/>
              <a:t> וְזֹאת לִיהוּדָה, וַיֹּאמַר, שְׁמַע יְהוָה קוֹל יְהוּדָה, וְאֶל-עַמּוֹ תְּבִיאֶנּוּ; יָדָיו רָב לוֹ, וְעֵזֶר מִצָּרָיו תִּהְיֶה.</a:t>
            </a:r>
            <a:endParaRPr lang="fr-FR" dirty="0"/>
          </a:p>
          <a:p>
            <a:pPr marL="0" indent="0">
              <a:buNone/>
            </a:pPr>
            <a:r>
              <a:rPr lang="fr-FR" baseline="30000" dirty="0"/>
              <a:t>7</a:t>
            </a:r>
            <a:r>
              <a:rPr lang="fr-FR" dirty="0"/>
              <a:t> A Juda, il adressa cette bénédiction: "Ecoute, Seigneur, le vœu de Juda, en l'associant à son peuple; que son bras s'en fasse le champion et lui serve d'auxiliaire contre ses ennemis."</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6</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9536947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a:xfrm>
            <a:off x="838200" y="1825625"/>
            <a:ext cx="10515600" cy="4796870"/>
          </a:xfrm>
        </p:spPr>
        <p:txBody>
          <a:bodyPr>
            <a:normAutofit fontScale="85000" lnSpcReduction="20000"/>
          </a:bodyPr>
          <a:lstStyle/>
          <a:p>
            <a:pPr marL="0" indent="0" algn="r">
              <a:buNone/>
            </a:pPr>
            <a:r>
              <a:rPr lang="he-IL" baseline="30000" dirty="0" err="1"/>
              <a:t>כב</a:t>
            </a:r>
            <a:r>
              <a:rPr lang="he-IL" dirty="0"/>
              <a:t> </a:t>
            </a:r>
            <a:r>
              <a:rPr lang="he-IL" dirty="0" err="1"/>
              <a:t>וַיַּעֲזֹב</a:t>
            </a:r>
            <a:r>
              <a:rPr lang="he-IL" dirty="0"/>
              <a:t>, אֶת-יְהוָה </a:t>
            </a:r>
            <a:r>
              <a:rPr lang="he-IL" dirty="0" err="1"/>
              <a:t>אֱלֹהֵי</a:t>
            </a:r>
            <a:r>
              <a:rPr lang="he-IL" dirty="0"/>
              <a:t> </a:t>
            </a:r>
            <a:r>
              <a:rPr lang="he-IL" dirty="0" err="1"/>
              <a:t>אֲבֹתָיו</a:t>
            </a:r>
            <a:r>
              <a:rPr lang="he-IL" dirty="0"/>
              <a:t>; וְלֹא הָלַךְ, בְּדֶרֶךְ יְהוָה. </a:t>
            </a:r>
            <a:r>
              <a:rPr lang="he-IL" baseline="30000" dirty="0" err="1"/>
              <a:t>כג</a:t>
            </a:r>
            <a:r>
              <a:rPr lang="he-IL" dirty="0"/>
              <a:t> וַיִּקְשְׁרוּ עַבְדֵי-אָמוֹן, עָלָיו; וַיָּמִיתוּ אֶת-הַמֶּלֶךְ, בְּבֵיתוֹ. </a:t>
            </a:r>
            <a:r>
              <a:rPr lang="he-IL" baseline="30000" dirty="0"/>
              <a:t>כד</a:t>
            </a:r>
            <a:r>
              <a:rPr lang="he-IL" dirty="0"/>
              <a:t> </a:t>
            </a:r>
            <a:r>
              <a:rPr lang="he-IL" dirty="0" err="1"/>
              <a:t>וַיַּך</a:t>
            </a:r>
            <a:r>
              <a:rPr lang="he-IL" dirty="0"/>
              <a:t>ְ, עַם-הָאָרֶץ, אֵת כָּל-הַקֹּשְׁרִים, עַל-הַמֶּלֶךְ אָמוֹן; וַיַּמְלִיכוּ עַם-הָאָרֶץ אֶת-יֹאשִׁיָּהוּ בְנוֹ, תַּחְתָּיו.</a:t>
            </a:r>
            <a:endParaRPr lang="fr-FR" dirty="0"/>
          </a:p>
          <a:p>
            <a:pPr marL="0" indent="0">
              <a:buNone/>
            </a:pPr>
            <a:r>
              <a:rPr lang="fr-FR" baseline="30000" dirty="0"/>
              <a:t>23</a:t>
            </a:r>
            <a:r>
              <a:rPr lang="fr-FR" dirty="0"/>
              <a:t> Les officiers d'Amon conspirèrent contre lui, et le mirent à mort dans son palais. </a:t>
            </a:r>
            <a:r>
              <a:rPr lang="fr-FR" baseline="30000" dirty="0"/>
              <a:t>24</a:t>
            </a:r>
            <a:r>
              <a:rPr lang="fr-FR" dirty="0"/>
              <a:t> La population du pays massacra tous ceux qui s'étaient conjurés contre le roi Amon, et proclama roi à sa place son fils Josias.</a:t>
            </a:r>
          </a:p>
          <a:p>
            <a:pPr marL="0" indent="0" algn="r">
              <a:buNone/>
            </a:pPr>
            <a:r>
              <a:rPr lang="he-IL" baseline="30000" dirty="0" err="1"/>
              <a:t>כט</a:t>
            </a:r>
            <a:r>
              <a:rPr lang="he-IL" dirty="0"/>
              <a:t> בְּיָמָיו עָלָה פַרְעֹה נְכֹה מֶלֶךְ-מִצְרַיִם, עַל-מֶלֶךְ אַשּׁוּר--עַל-נְהַר-פְּרָת; וַיֵּלֶךְ הַמֶּלֶךְ יֹאשִׁיָּהוּ, לִקְרָאתוֹ, וַיְמִיתֵהוּ בִּמְגִדּוֹ, </a:t>
            </a:r>
            <a:r>
              <a:rPr lang="he-IL" dirty="0" err="1"/>
              <a:t>כִּרְאֹתו</a:t>
            </a:r>
            <a:r>
              <a:rPr lang="he-IL" dirty="0"/>
              <a:t>ֹ אֹתוֹ. </a:t>
            </a:r>
            <a:r>
              <a:rPr lang="he-IL" baseline="30000" dirty="0"/>
              <a:t>ל</a:t>
            </a:r>
            <a:r>
              <a:rPr lang="he-IL" dirty="0"/>
              <a:t> </a:t>
            </a:r>
            <a:r>
              <a:rPr lang="he-IL" dirty="0" err="1"/>
              <a:t>וַיַּרְכִּבֻהו</a:t>
            </a:r>
            <a:r>
              <a:rPr lang="he-IL" dirty="0"/>
              <a:t>ּ עֲבָדָיו מֵת, מִמְּגִדּוֹ, וַיְבִאֻהוּ יְרוּשָׁלִַם, וַיִּקְבְּרֻהוּ </a:t>
            </a:r>
            <a:r>
              <a:rPr lang="he-IL" dirty="0" err="1"/>
              <a:t>בִּקְבֻרָתו</a:t>
            </a:r>
            <a:r>
              <a:rPr lang="he-IL" dirty="0"/>
              <a:t>ֹ; </a:t>
            </a:r>
            <a:r>
              <a:rPr lang="he-IL" dirty="0" err="1"/>
              <a:t>וַיִּקַּח</a:t>
            </a:r>
            <a:r>
              <a:rPr lang="he-IL" dirty="0"/>
              <a:t> עַם-הָאָרֶץ, אֶת-יְהוֹאָחָז בֶּן-יֹאשִׁיָּהוּ, וַיִּמְשְׁחוּ אֹתוֹ וַיַּמְלִיכוּ אֹתוֹ, תַּחַת אָבִיו.</a:t>
            </a:r>
            <a:endParaRPr lang="fr-FR" dirty="0"/>
          </a:p>
          <a:p>
            <a:pPr marL="0" indent="0" algn="r">
              <a:buNone/>
            </a:pPr>
            <a:r>
              <a:rPr lang="fr-FR" baseline="30000" dirty="0"/>
              <a:t>9</a:t>
            </a:r>
            <a:r>
              <a:rPr lang="fr-FR" dirty="0"/>
              <a:t> Sous son règne, Pharaon </a:t>
            </a:r>
            <a:r>
              <a:rPr lang="fr-FR" dirty="0" err="1"/>
              <a:t>Nekho</a:t>
            </a:r>
            <a:r>
              <a:rPr lang="fr-FR" dirty="0"/>
              <a:t>, roi d'Egypte, fit une expédition contre le roi d'Assyrie, vers l'Euphrate. Le roi Josias s'avança contre </a:t>
            </a:r>
            <a:r>
              <a:rPr lang="fr-FR" dirty="0" err="1"/>
              <a:t>Nekho</a:t>
            </a:r>
            <a:r>
              <a:rPr lang="fr-FR" dirty="0"/>
              <a:t>, qui le fit périr à </a:t>
            </a:r>
            <a:r>
              <a:rPr lang="fr-FR" dirty="0" err="1"/>
              <a:t>Meghiddo</a:t>
            </a:r>
            <a:r>
              <a:rPr lang="fr-FR" dirty="0"/>
              <a:t> dès qu'il l'eut aperçu. </a:t>
            </a:r>
            <a:r>
              <a:rPr lang="fr-FR" baseline="30000" dirty="0"/>
              <a:t>30</a:t>
            </a:r>
            <a:r>
              <a:rPr lang="fr-FR" dirty="0"/>
              <a:t> Ses serviteurs déposèrent son corps sur un char, le transportèrent de </a:t>
            </a:r>
            <a:r>
              <a:rPr lang="fr-FR" dirty="0" err="1"/>
              <a:t>Meghiddo</a:t>
            </a:r>
            <a:r>
              <a:rPr lang="fr-FR" dirty="0"/>
              <a:t> à Jérusalem, et l'inhumèrent dans son sépulcre. La population du pays choisit Joachaz, fils de Josias; on lui donna l'onction, et on le proclama roi à la place de son père.</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60</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3833517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Les mots de la fin - 1</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baseline="30000" dirty="0" err="1"/>
              <a:t>יח</a:t>
            </a:r>
            <a:r>
              <a:rPr lang="he-IL" dirty="0"/>
              <a:t> בְּעֶבְרַת יְהוָה צְבָאוֹת, נֶעְתַּם אָרֶץ; וַיְהִי הָעָם כְּמַאֲכֹלֶת אֵשׁ, אִישׁ אֶל-אָחִיו לֹא יַחְמֹלוּ. </a:t>
            </a:r>
            <a:r>
              <a:rPr lang="he-IL" baseline="30000" dirty="0" err="1"/>
              <a:t>יט</a:t>
            </a:r>
            <a:r>
              <a:rPr lang="he-IL" dirty="0"/>
              <a:t> </a:t>
            </a:r>
            <a:r>
              <a:rPr lang="he-IL" dirty="0" err="1"/>
              <a:t>וַיִּגְזֹר</a:t>
            </a:r>
            <a:r>
              <a:rPr lang="he-IL" dirty="0"/>
              <a:t> עַל-יָמִין וְרָעֵב, וַיֹּאכַל עַל-שְׂמֹאול וְלֹא שָׂבֵעוּ: אִישׁ בְּשַׂר-זְרֹעוֹ, יֹאכֵלוּ. </a:t>
            </a:r>
            <a:r>
              <a:rPr lang="he-IL" baseline="30000" dirty="0"/>
              <a:t>כ</a:t>
            </a:r>
            <a:r>
              <a:rPr lang="he-IL" dirty="0"/>
              <a:t> מְנַשֶּׁה אֶת-אֶפְרַיִם, וְאֶפְרַיִם אֶת-מְנַשֶּׁה--יַחְדָּו הֵמָּה, עַל-יְהוּדָה; בְּכָל-זֹאת לֹא-שָׁב אַפּוֹ, וְעוֹד יָדוֹ נְטוּיָה.</a:t>
            </a:r>
            <a:endParaRPr lang="fr-FR" dirty="0"/>
          </a:p>
          <a:p>
            <a:pPr marL="0" indent="0">
              <a:buNone/>
            </a:pPr>
            <a:r>
              <a:rPr lang="fr-FR" baseline="30000" dirty="0"/>
              <a:t>18</a:t>
            </a:r>
            <a:r>
              <a:rPr lang="fr-FR" dirty="0"/>
              <a:t> Par la colère de l'Eternel-</a:t>
            </a:r>
            <a:r>
              <a:rPr lang="fr-FR" dirty="0" err="1"/>
              <a:t>Cebaot</a:t>
            </a:r>
            <a:r>
              <a:rPr lang="fr-FR" dirty="0"/>
              <a:t> le pays est un brasier, et ses habitants deviennent comme un aliment pour le feu: le frère n'a plus pitié de son frère. </a:t>
            </a:r>
            <a:r>
              <a:rPr lang="fr-FR" baseline="30000" dirty="0"/>
              <a:t>19</a:t>
            </a:r>
            <a:r>
              <a:rPr lang="fr-FR" dirty="0"/>
              <a:t> On déchire à droite et on reste affamé; on dévore à gauche et on n'est pas rassasié; ils vont jusqu'à manger chacun la chair de leur propre bras. </a:t>
            </a:r>
            <a:r>
              <a:rPr lang="fr-FR" baseline="30000" dirty="0"/>
              <a:t>20</a:t>
            </a:r>
            <a:r>
              <a:rPr lang="fr-FR" dirty="0"/>
              <a:t> Manassé contre Ephraïm, Ephraïm contre Manassé, et tous deux contre Juda!... Malgré tout cela, sa colère ne s'apaise point et sa main reste étendue.</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61</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4106758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Les mots de la fin - 2</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10000"/>
          </a:bodyPr>
          <a:lstStyle/>
          <a:p>
            <a:pPr marL="0" indent="0" algn="r">
              <a:buNone/>
            </a:pPr>
            <a:r>
              <a:rPr lang="he-IL" baseline="30000" dirty="0" err="1"/>
              <a:t>טז</a:t>
            </a:r>
            <a:r>
              <a:rPr lang="he-IL" dirty="0"/>
              <a:t> וְאַתָּה בֶן-אָדָם, קַח-לְךָ עֵץ אֶחָד, וּכְתֹב עָלָיו לִיהוּדָה, וְלִבְנֵי יִשְׂרָאֵל חֲבֵרָו; וּלְקַח, עֵץ אֶחָד, וּכְתוֹב עָלָיו לְיוֹסֵף עֵץ אֶפְרַיִם, וְכָל-בֵּית יִשְׂרָאֵל חֲבֵרָו. </a:t>
            </a:r>
            <a:r>
              <a:rPr lang="he-IL" baseline="30000" dirty="0" err="1"/>
              <a:t>יז</a:t>
            </a:r>
            <a:r>
              <a:rPr lang="he-IL" dirty="0"/>
              <a:t> וְקָרַב אֹתָם אֶחָד אֶל-אֶחָד, לְךָ--לְעֵץ אֶחָד; וְהָיוּ לַאֲחָדִים, בְּיָדֶךָ. </a:t>
            </a:r>
            <a:r>
              <a:rPr lang="he-IL" baseline="30000" dirty="0" err="1"/>
              <a:t>יח</a:t>
            </a:r>
            <a:r>
              <a:rPr lang="he-IL" dirty="0"/>
              <a:t> וְכַאֲשֶׁר יֹאמְרוּ אֵלֶיךָ, בְּנֵי עַמְּךָ </a:t>
            </a:r>
            <a:r>
              <a:rPr lang="he-IL" dirty="0" err="1"/>
              <a:t>לֵאמֹר</a:t>
            </a:r>
            <a:r>
              <a:rPr lang="he-IL" dirty="0"/>
              <a:t>: הֲלוֹא-תַגִּיד לָנוּ, מָה-אֵלֶּה לָּךְ. </a:t>
            </a:r>
            <a:r>
              <a:rPr lang="he-IL" baseline="30000" dirty="0" err="1"/>
              <a:t>יט</a:t>
            </a:r>
            <a:r>
              <a:rPr lang="he-IL" dirty="0"/>
              <a:t> דַּבֵּר </a:t>
            </a:r>
            <a:r>
              <a:rPr lang="he-IL" dirty="0" err="1"/>
              <a:t>אֲלֵהֶם</a:t>
            </a:r>
            <a:r>
              <a:rPr lang="he-IL" dirty="0"/>
              <a:t>, כֹּה-אָמַר אֲדֹנָי יְהוִה, הִנֵּה אֲנִי לֹקֵחַ אֶת-עֵץ יוֹסֵף אֲשֶׁר בְּיַד-אֶפְרַיִם, וְשִׁבְטֵי יִשְׂרָאֵל חֲבֵרָו; וְנָתַתִּי אוֹתָם עָלָיו אֶת-עֵץ יְהוּדָה, וַעֲשִׂיתִם לְעֵץ אֶחָד, וְהָיוּ אֶחָד, בְּיָדִי.</a:t>
            </a:r>
            <a:endParaRPr lang="fr-FR" dirty="0"/>
          </a:p>
          <a:p>
            <a:pPr marL="0" indent="0">
              <a:buNone/>
            </a:pPr>
            <a:r>
              <a:rPr lang="fr-FR" baseline="30000" dirty="0"/>
              <a:t>16</a:t>
            </a:r>
            <a:r>
              <a:rPr lang="fr-FR" dirty="0"/>
              <a:t> "Or toi, fils de l'homme, prends une pièce de bois et écris dessus: "Pour Juda et pour les enfants d'Israël, ses associés. Puis, prends une autre pièce de bois et écris dessus: Pour Joseph, souche d'Ephraïm, et toute la maison d'Israël, ses associés. </a:t>
            </a:r>
            <a:r>
              <a:rPr lang="fr-FR" baseline="30000" dirty="0"/>
              <a:t>17</a:t>
            </a:r>
            <a:r>
              <a:rPr lang="fr-FR" dirty="0"/>
              <a:t> Rapproche ces pièces l'une de l'autre, pour n'avoir qu'une pièce unique; et elles seront réunies dans ta main. </a:t>
            </a:r>
            <a:r>
              <a:rPr lang="fr-FR" baseline="30000" dirty="0"/>
              <a:t>18</a:t>
            </a:r>
            <a:r>
              <a:rPr lang="fr-FR" dirty="0"/>
              <a:t> Et lorsque les enfants de ton peuple te parleront ainsi: "Ne nous révéleras-tu pas ce que tu entends par là? " </a:t>
            </a:r>
            <a:r>
              <a:rPr lang="fr-FR" baseline="30000" dirty="0"/>
              <a:t>19</a:t>
            </a:r>
            <a:r>
              <a:rPr lang="fr-FR" dirty="0"/>
              <a:t> Réponds-leur Ainsi parle le Seigneur Dieu: Voici, je vais prendre l'arbre de Joseph qui est dans la main d'Ephraïm, et les tiges d'Israël, ses associées; je les lui adjoindrai avec l'arbre de Juda, et j'en ferai un arbre unique, et ils ne feront qu'un dans ma main.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62</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17836955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Les mots de la fin - 3</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dirty="0"/>
              <a:t> </a:t>
            </a:r>
            <a:r>
              <a:rPr lang="he-IL" baseline="30000" dirty="0"/>
              <a:t>כד</a:t>
            </a:r>
            <a:r>
              <a:rPr lang="he-IL" dirty="0"/>
              <a:t> וְעַבְדִּי דָוִד מֶלֶךְ עֲלֵיהֶם, וְרוֹעֶה אֶחָד יִהְיֶה </a:t>
            </a:r>
            <a:r>
              <a:rPr lang="he-IL" dirty="0" err="1"/>
              <a:t>לְכֻלָּם</a:t>
            </a:r>
            <a:r>
              <a:rPr lang="he-IL" dirty="0"/>
              <a:t>; וּבְמִשְׁפָּטַי יֵלֵכוּ, </a:t>
            </a:r>
            <a:r>
              <a:rPr lang="he-IL" dirty="0" err="1"/>
              <a:t>וְחֻקּוֹתַי</a:t>
            </a:r>
            <a:r>
              <a:rPr lang="he-IL" dirty="0"/>
              <a:t> יִשְׁמְרוּ וְעָשׂוּ אוֹתָם. </a:t>
            </a:r>
            <a:r>
              <a:rPr lang="he-IL" baseline="30000" dirty="0"/>
              <a:t>כה</a:t>
            </a:r>
            <a:r>
              <a:rPr lang="he-IL" dirty="0"/>
              <a:t> וְיָשְׁבוּ עַל-הָאָרֶץ, אֲשֶׁר נָתַתִּי לְעַבְדִּי לְיַעֲקֹב, אֲשֶׁר יָשְׁבוּ-בָהּ, אֲבוֹתֵיכֶם; וְיָשְׁבוּ עָלֶיהָ הֵמָּה וּבְנֵיהֶם וּבְנֵי בְנֵיהֶם, עַד-עוֹלָם, וְדָוִד עַבְדִּי, נָשִׂיא לָהֶם לְעוֹלָם.</a:t>
            </a:r>
            <a:endParaRPr lang="fr-FR" dirty="0"/>
          </a:p>
          <a:p>
            <a:pPr marL="0" indent="0">
              <a:buNone/>
            </a:pPr>
            <a:r>
              <a:rPr lang="fr-FR" baseline="30000" dirty="0"/>
              <a:t>24</a:t>
            </a:r>
            <a:r>
              <a:rPr lang="fr-FR" dirty="0"/>
              <a:t> Mon serviteur David régnera sur eux, il n'y aura qu'un pasteur pour eux tous; ils suivront mes lois, ils garderont mes statuts et s'y conformeront. </a:t>
            </a:r>
            <a:r>
              <a:rPr lang="fr-FR" baseline="30000" dirty="0"/>
              <a:t>25</a:t>
            </a:r>
            <a:r>
              <a:rPr lang="fr-FR" dirty="0"/>
              <a:t> Ils habiteront le pays que j'ai donné à mon serviteur Jacob, qu'ont habité vos pères; ils y demeureront, eux et leurs enfants et leurs petits-enfants pour toujours, et David, mon serviteur, sera leur prince pour toujours.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63</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996954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10000"/>
          </a:bodyPr>
          <a:lstStyle/>
          <a:p>
            <a:pPr marL="0" indent="0" algn="r">
              <a:buNone/>
            </a:pPr>
            <a:r>
              <a:rPr lang="he-IL" baseline="30000" dirty="0"/>
              <a:t>א</a:t>
            </a:r>
            <a:r>
              <a:rPr lang="he-IL" dirty="0"/>
              <a:t> וַיְהִי בָּעֵת הַהִוא, וַיֵּרֶד יְהוּדָה מֵאֵת אֶחָיו; </a:t>
            </a:r>
            <a:r>
              <a:rPr lang="he-IL" dirty="0" err="1"/>
              <a:t>וַיֵּט</a:t>
            </a:r>
            <a:r>
              <a:rPr lang="he-IL" dirty="0"/>
              <a:t> עַד-אִישׁ </a:t>
            </a:r>
            <a:r>
              <a:rPr lang="he-IL" dirty="0" err="1"/>
              <a:t>עֲדֻלָּמִי</a:t>
            </a:r>
            <a:r>
              <a:rPr lang="he-IL" dirty="0"/>
              <a:t>, וּשְׁמוֹ </a:t>
            </a:r>
            <a:r>
              <a:rPr lang="he-IL" dirty="0" err="1"/>
              <a:t>חִירָה</a:t>
            </a:r>
            <a:r>
              <a:rPr lang="he-IL" dirty="0"/>
              <a:t>. </a:t>
            </a:r>
            <a:r>
              <a:rPr lang="he-IL" baseline="30000" dirty="0"/>
              <a:t>ב</a:t>
            </a:r>
            <a:r>
              <a:rPr lang="he-IL" dirty="0"/>
              <a:t> וַיַּרְא-שָׁם יְהוּדָה בַּת-אִישׁ כְּנַעֲנִי, וּשְׁמוֹ שׁוּעַ; </a:t>
            </a:r>
            <a:r>
              <a:rPr lang="he-IL" dirty="0" err="1"/>
              <a:t>וַיִּקָּחֶה</a:t>
            </a:r>
            <a:r>
              <a:rPr lang="he-IL" dirty="0"/>
              <a:t>ָ, וַיָּבֹא אֵלֶיהָ.</a:t>
            </a:r>
            <a:endParaRPr lang="fr-FR" dirty="0"/>
          </a:p>
          <a:p>
            <a:pPr marL="0" indent="0">
              <a:buNone/>
            </a:pPr>
            <a:r>
              <a:rPr lang="fr-FR" baseline="30000" dirty="0"/>
              <a:t>1</a:t>
            </a:r>
            <a:r>
              <a:rPr lang="fr-FR" dirty="0"/>
              <a:t> II arriva, en ce temps là, que Juda s'éloigna de ses frères et s'achemina vers un habitant d'</a:t>
            </a:r>
            <a:r>
              <a:rPr lang="fr-FR" dirty="0" err="1"/>
              <a:t>Adoullam</a:t>
            </a:r>
            <a:r>
              <a:rPr lang="fr-FR" dirty="0"/>
              <a:t>, nommé </a:t>
            </a:r>
            <a:r>
              <a:rPr lang="fr-FR" dirty="0" err="1"/>
              <a:t>Hira</a:t>
            </a:r>
            <a:r>
              <a:rPr lang="fr-FR" dirty="0"/>
              <a:t>. </a:t>
            </a:r>
            <a:r>
              <a:rPr lang="fr-FR" baseline="30000" dirty="0"/>
              <a:t>2</a:t>
            </a:r>
            <a:r>
              <a:rPr lang="fr-FR" dirty="0"/>
              <a:t> Là, Juda vit la fille d'un Cananéen, appelé </a:t>
            </a:r>
            <a:r>
              <a:rPr lang="fr-FR" dirty="0" err="1"/>
              <a:t>Choua</a:t>
            </a:r>
            <a:r>
              <a:rPr lang="fr-FR" dirty="0"/>
              <a:t>; il l'épousa et s'approcha d'elle.</a:t>
            </a:r>
          </a:p>
          <a:p>
            <a:pPr marL="0" indent="0">
              <a:buNone/>
            </a:pPr>
            <a:endParaRPr lang="fr-FR" dirty="0"/>
          </a:p>
          <a:p>
            <a:pPr marL="0" indent="0" algn="r">
              <a:buNone/>
            </a:pPr>
            <a:r>
              <a:rPr lang="he-IL" baseline="30000" dirty="0"/>
              <a:t>כד</a:t>
            </a:r>
            <a:r>
              <a:rPr lang="he-IL" dirty="0"/>
              <a:t> וַיְהִי כְּמִשְׁלֹשׁ חֳדָשִׁים, </a:t>
            </a:r>
            <a:r>
              <a:rPr lang="he-IL" dirty="0" err="1"/>
              <a:t>וַיֻּגַּד</a:t>
            </a:r>
            <a:r>
              <a:rPr lang="he-IL" dirty="0"/>
              <a:t> לִיהוּדָה </a:t>
            </a:r>
            <a:r>
              <a:rPr lang="he-IL" dirty="0" err="1"/>
              <a:t>לֵאמֹר</a:t>
            </a:r>
            <a:r>
              <a:rPr lang="he-IL" dirty="0"/>
              <a:t> זָנְתָה תָּמָר כַּלָּתֶךָ, וְגַם הִנֵּה הָרָה, לִזְנוּנִים; וַיֹּאמֶר יְהוּדָה, הוֹצִיאוּהָ </a:t>
            </a:r>
            <a:r>
              <a:rPr lang="he-IL" dirty="0" err="1"/>
              <a:t>וְתִשָּׂרֵף</a:t>
            </a:r>
            <a:r>
              <a:rPr lang="he-IL" dirty="0"/>
              <a:t>.</a:t>
            </a:r>
            <a:endParaRPr lang="fr-FR" dirty="0"/>
          </a:p>
          <a:p>
            <a:pPr marL="0" indent="0">
              <a:buNone/>
            </a:pPr>
            <a:r>
              <a:rPr lang="fr-FR" baseline="30000" dirty="0"/>
              <a:t>24</a:t>
            </a:r>
            <a:r>
              <a:rPr lang="fr-FR" dirty="0"/>
              <a:t> Or, environ trois mois après, on informa Juda, en disant: "Thamar, ta bru, s'est prostituée et elle porte dans son sein le fruit de la débauche." Juda répondit: "Emmenez la et qu'elle brûle!"</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7</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3929525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err="1"/>
              <a:t>יג</a:t>
            </a:r>
            <a:r>
              <a:rPr lang="he-IL" dirty="0"/>
              <a:t> וַיֹּאמֶר יִשְׂרָאֵל אֶל-יוֹסֵף, הֲלוֹא אַחֶיךָ רֹעִים בִּשְׁכֶם--לְכָה, וְאֶשְׁלָחֲךָ אֲלֵיהֶם; וַיֹּאמֶר לוֹ, הִנֵּנִי.</a:t>
            </a:r>
            <a:endParaRPr lang="fr-FR" dirty="0"/>
          </a:p>
          <a:p>
            <a:pPr marL="0" indent="0" algn="r">
              <a:buNone/>
            </a:pPr>
            <a:r>
              <a:rPr lang="fr-FR" baseline="30000" dirty="0"/>
              <a:t>13</a:t>
            </a:r>
            <a:r>
              <a:rPr lang="fr-FR" dirty="0"/>
              <a:t> Israël dit à Joseph: "Tes frères font paître les troupeaux à Sichem. Viens donc, je veux t'envoyer auprès d'eux." II lui répondit: "Je suis prêt. »</a:t>
            </a:r>
          </a:p>
          <a:p>
            <a:pPr marL="0" indent="0" algn="r">
              <a:buNone/>
            </a:pPr>
            <a:endParaRPr lang="fr-FR" dirty="0"/>
          </a:p>
          <a:p>
            <a:pPr marL="0" indent="0" algn="r">
              <a:buNone/>
            </a:pPr>
            <a:r>
              <a:rPr lang="he-IL" baseline="30000" dirty="0" err="1"/>
              <a:t>כח</a:t>
            </a:r>
            <a:r>
              <a:rPr lang="he-IL" dirty="0"/>
              <a:t> וְאֶת-יְהוּדָה שָׁלַח לְפָנָיו, אֶל-יוֹסֵף, לְהוֹרֹת לְפָנָיו, גֹּשְׁנָה; וַיָּבֹאוּ, אַרְצָה </a:t>
            </a:r>
            <a:r>
              <a:rPr lang="he-IL" dirty="0" err="1"/>
              <a:t>גֹּשֶׁן</a:t>
            </a:r>
            <a:r>
              <a:rPr lang="he-IL" dirty="0"/>
              <a:t>.</a:t>
            </a:r>
            <a:endParaRPr lang="fr-FR" dirty="0"/>
          </a:p>
          <a:p>
            <a:pPr marL="0" indent="0">
              <a:buNone/>
            </a:pPr>
            <a:r>
              <a:rPr lang="fr-FR" baseline="30000" dirty="0"/>
              <a:t>28</a:t>
            </a:r>
            <a:r>
              <a:rPr lang="fr-FR" dirty="0"/>
              <a:t> Jacob avait envoyé Juda en avant, vers Joseph, pour qu'il lui préparât l'entrée de </a:t>
            </a:r>
            <a:r>
              <a:rPr lang="fr-FR" dirty="0" err="1"/>
              <a:t>Gessen</a:t>
            </a:r>
            <a:r>
              <a:rPr lang="fr-FR" dirty="0"/>
              <a:t>. Lorsqu'ils y furent arrivés,</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8</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415089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err="1"/>
              <a:t>טז</a:t>
            </a:r>
            <a:r>
              <a:rPr lang="he-IL" dirty="0"/>
              <a:t> וַיֹּאמֶר יְהוּדָה, מַה-נֹּאמַר לַאדֹנִי, מַה-נְּדַבֵּר, וּמַה-נִּצְטַדָּק; </a:t>
            </a:r>
            <a:r>
              <a:rPr lang="he-IL" dirty="0" err="1"/>
              <a:t>הָאֱלֹהִים</a:t>
            </a:r>
            <a:r>
              <a:rPr lang="he-IL" dirty="0"/>
              <a:t>, מָצָא </a:t>
            </a:r>
            <a:r>
              <a:rPr lang="he-IL" dirty="0" err="1"/>
              <a:t>אֶת-עֲו‍ֹן</a:t>
            </a:r>
            <a:r>
              <a:rPr lang="he-IL" dirty="0"/>
              <a:t> עֲבָדֶיךָ--הִנֶּנּוּ עֲבָדִים לַאדֹנִי, גַּם-אֲנַחְנוּ גַּם אֲשֶׁר-נִמְצָא הַגָּבִיעַ בְּיָדוֹ.</a:t>
            </a:r>
            <a:endParaRPr lang="fr-FR" dirty="0"/>
          </a:p>
          <a:p>
            <a:pPr marL="0" indent="0" algn="r">
              <a:buNone/>
            </a:pPr>
            <a:endParaRPr lang="fr-FR" baseline="30000" dirty="0"/>
          </a:p>
          <a:p>
            <a:pPr marL="0" indent="0">
              <a:buNone/>
            </a:pPr>
            <a:r>
              <a:rPr lang="fr-FR" baseline="30000" dirty="0"/>
              <a:t>16</a:t>
            </a:r>
            <a:r>
              <a:rPr lang="fr-FR" dirty="0"/>
              <a:t> Juda répondit: "Que dirons-nous à mon seigneur? Comment parler et comment nous justifier? Le Tout Puissant a su atteindre l'iniquité de tes serviteurs. Nous sommes maintenant les esclaves de mon seigneur et nous et celui aux mains duquel s'est trouvée la coupe. »</a:t>
            </a:r>
          </a:p>
          <a:p>
            <a:pPr marL="0" indent="0" algn="r">
              <a:buNone/>
            </a:pPr>
            <a:endParaRPr lang="fr-FR" dirty="0"/>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9</a:t>
            </a:fld>
            <a:endParaRPr lang="fr-FR"/>
          </a:p>
        </p:txBody>
      </p:sp>
      <p:sp>
        <p:nvSpPr>
          <p:cNvPr id="7" name="ZoneTexte 6">
            <a:extLst>
              <a:ext uri="{FF2B5EF4-FFF2-40B4-BE49-F238E27FC236}">
                <a16:creationId xmlns:a16="http://schemas.microsoft.com/office/drawing/2014/main" id="{A6561373-D766-C148-B01E-EB649B6AF6D4}"/>
              </a:ext>
            </a:extLst>
          </p:cNvPr>
          <p:cNvSpPr txBox="1"/>
          <p:nvPr/>
        </p:nvSpPr>
        <p:spPr>
          <a:xfrm>
            <a:off x="882869" y="6253163"/>
            <a:ext cx="6096000" cy="369332"/>
          </a:xfrm>
          <a:prstGeom prst="rect">
            <a:avLst/>
          </a:prstGeom>
          <a:noFill/>
        </p:spPr>
        <p:txBody>
          <a:bodyPr wrap="square">
            <a:spAutoFit/>
          </a:bodyPr>
          <a:lstStyle/>
          <a:p>
            <a:r>
              <a:rPr lang="fr-FR" dirty="0"/>
              <a:t>Séance 2 – Le Leadership de </a:t>
            </a:r>
            <a:r>
              <a:rPr lang="fr-FR" dirty="0" err="1"/>
              <a:t>Judah</a:t>
            </a:r>
            <a:r>
              <a:rPr lang="fr-FR" dirty="0"/>
              <a:t> </a:t>
            </a:r>
          </a:p>
        </p:txBody>
      </p:sp>
    </p:spTree>
    <p:extLst>
      <p:ext uri="{BB962C8B-B14F-4D97-AF65-F5344CB8AC3E}">
        <p14:creationId xmlns:p14="http://schemas.microsoft.com/office/powerpoint/2010/main" val="292908290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13010</TotalTime>
  <Words>10974</Words>
  <Application>Microsoft Macintosh PowerPoint</Application>
  <PresentationFormat>Grand écran</PresentationFormat>
  <Paragraphs>646</Paragraphs>
  <Slides>63</Slides>
  <Notes>63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63</vt:i4>
      </vt:variant>
    </vt:vector>
  </HeadingPairs>
  <TitlesOfParts>
    <vt:vector size="68" baseType="lpstr">
      <vt:lpstr>Arial</vt:lpstr>
      <vt:lpstr>Calibri</vt:lpstr>
      <vt:lpstr>Calibri Light</vt:lpstr>
      <vt:lpstr>Symbol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mots de la fin - 1</vt:lpstr>
      <vt:lpstr>Les mots de la fin - 2</vt:lpstr>
      <vt:lpstr>Les mots de la fin - 3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Nissim Bellahsen</dc:creator>
  <cp:lastModifiedBy>Nissim Bellahsen</cp:lastModifiedBy>
  <cp:revision>2</cp:revision>
  <dcterms:created xsi:type="dcterms:W3CDTF">2021-12-25T22:50:31Z</dcterms:created>
  <dcterms:modified xsi:type="dcterms:W3CDTF">2022-02-23T23:27:12Z</dcterms:modified>
</cp:coreProperties>
</file>