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64" r:id="rId2"/>
    <p:sldId id="278" r:id="rId3"/>
    <p:sldId id="266" r:id="rId4"/>
    <p:sldId id="267" r:id="rId5"/>
    <p:sldId id="268" r:id="rId6"/>
    <p:sldId id="272" r:id="rId7"/>
    <p:sldId id="273" r:id="rId8"/>
    <p:sldId id="285" r:id="rId9"/>
    <p:sldId id="263" r:id="rId10"/>
    <p:sldId id="284" r:id="rId11"/>
    <p:sldId id="283" r:id="rId12"/>
    <p:sldId id="258" r:id="rId13"/>
    <p:sldId id="275" r:id="rId14"/>
    <p:sldId id="276" r:id="rId15"/>
    <p:sldId id="287" r:id="rId16"/>
    <p:sldId id="295" r:id="rId17"/>
    <p:sldId id="296" r:id="rId18"/>
    <p:sldId id="297" r:id="rId19"/>
    <p:sldId id="298" r:id="rId20"/>
    <p:sldId id="300" r:id="rId21"/>
    <p:sldId id="302" r:id="rId22"/>
    <p:sldId id="301" r:id="rId23"/>
    <p:sldId id="303" r:id="rId24"/>
    <p:sldId id="304" r:id="rId25"/>
    <p:sldId id="271" r:id="rId26"/>
    <p:sldId id="259" r:id="rId27"/>
    <p:sldId id="288" r:id="rId28"/>
    <p:sldId id="289" r:id="rId29"/>
    <p:sldId id="290" r:id="rId30"/>
    <p:sldId id="291" r:id="rId31"/>
    <p:sldId id="293" r:id="rId32"/>
    <p:sldId id="314" r:id="rId33"/>
    <p:sldId id="315" r:id="rId34"/>
    <p:sldId id="316" r:id="rId35"/>
    <p:sldId id="318" r:id="rId36"/>
    <p:sldId id="319" r:id="rId37"/>
    <p:sldId id="322" r:id="rId38"/>
    <p:sldId id="324" r:id="rId39"/>
    <p:sldId id="325" r:id="rId40"/>
    <p:sldId id="326" r:id="rId41"/>
    <p:sldId id="328" r:id="rId42"/>
    <p:sldId id="329" r:id="rId43"/>
    <p:sldId id="330" r:id="rId44"/>
    <p:sldId id="332" r:id="rId45"/>
    <p:sldId id="333" r:id="rId46"/>
    <p:sldId id="335" r:id="rId47"/>
    <p:sldId id="336" r:id="rId48"/>
    <p:sldId id="337" r:id="rId4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F9525B-7D72-E348-9190-A4FEBBFBC022}" v="31" dt="2022-01-27T22:17:17.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78"/>
    <p:restoredTop sz="71905"/>
  </p:normalViewPr>
  <p:slideViewPr>
    <p:cSldViewPr snapToGrid="0" snapToObjects="1">
      <p:cViewPr varScale="1">
        <p:scale>
          <a:sx n="90" d="100"/>
          <a:sy n="90" d="100"/>
        </p:scale>
        <p:origin x="6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ssim Bellahsen" userId="7c9fdfb700380d7b" providerId="LiveId" clId="{90F9525B-7D72-E348-9190-A4FEBBFBC022}"/>
    <pc:docChg chg="undo custSel addSld delSld modSld">
      <pc:chgData name="Nissim Bellahsen" userId="7c9fdfb700380d7b" providerId="LiveId" clId="{90F9525B-7D72-E348-9190-A4FEBBFBC022}" dt="2022-01-27T22:18:21.220" v="6047" actId="20577"/>
      <pc:docMkLst>
        <pc:docMk/>
      </pc:docMkLst>
      <pc:sldChg chg="del">
        <pc:chgData name="Nissim Bellahsen" userId="7c9fdfb700380d7b" providerId="LiveId" clId="{90F9525B-7D72-E348-9190-A4FEBBFBC022}" dt="2022-01-23T17:39:48.011" v="3237" actId="2696"/>
        <pc:sldMkLst>
          <pc:docMk/>
          <pc:sldMk cId="3058149990" sldId="294"/>
        </pc:sldMkLst>
      </pc:sldChg>
      <pc:sldChg chg="addSp modSp mod modNotesTx">
        <pc:chgData name="Nissim Bellahsen" userId="7c9fdfb700380d7b" providerId="LiveId" clId="{90F9525B-7D72-E348-9190-A4FEBBFBC022}" dt="2022-01-27T22:16:43.144" v="5940" actId="20577"/>
        <pc:sldMkLst>
          <pc:docMk/>
          <pc:sldMk cId="605476774" sldId="332"/>
        </pc:sldMkLst>
        <pc:spChg chg="mod">
          <ac:chgData name="Nissim Bellahsen" userId="7c9fdfb700380d7b" providerId="LiveId" clId="{90F9525B-7D72-E348-9190-A4FEBBFBC022}" dt="2022-01-27T22:16:43.144" v="5940" actId="20577"/>
          <ac:spMkLst>
            <pc:docMk/>
            <pc:sldMk cId="605476774" sldId="332"/>
            <ac:spMk id="2" creationId="{DCD36876-360F-2D42-8D51-34B41FAD77C9}"/>
          </ac:spMkLst>
        </pc:spChg>
        <pc:spChg chg="mod">
          <ac:chgData name="Nissim Bellahsen" userId="7c9fdfb700380d7b" providerId="LiveId" clId="{90F9525B-7D72-E348-9190-A4FEBBFBC022}" dt="2022-01-23T15:58:05.280" v="509" actId="20577"/>
          <ac:spMkLst>
            <pc:docMk/>
            <pc:sldMk cId="605476774" sldId="332"/>
            <ac:spMk id="3" creationId="{6884E9A7-A4A2-1B4D-B4FF-097BA85D95DC}"/>
          </ac:spMkLst>
        </pc:spChg>
        <pc:spChg chg="add mod">
          <ac:chgData name="Nissim Bellahsen" userId="7c9fdfb700380d7b" providerId="LiveId" clId="{90F9525B-7D72-E348-9190-A4FEBBFBC022}" dt="2022-01-23T15:39:14.967" v="1" actId="14100"/>
          <ac:spMkLst>
            <pc:docMk/>
            <pc:sldMk cId="605476774" sldId="332"/>
            <ac:spMk id="8" creationId="{33879E71-6730-2C48-95DB-753D3F44ED46}"/>
          </ac:spMkLst>
        </pc:spChg>
        <pc:spChg chg="add mod">
          <ac:chgData name="Nissim Bellahsen" userId="7c9fdfb700380d7b" providerId="LiveId" clId="{90F9525B-7D72-E348-9190-A4FEBBFBC022}" dt="2022-01-23T16:40:01.058" v="1672" actId="14100"/>
          <ac:spMkLst>
            <pc:docMk/>
            <pc:sldMk cId="605476774" sldId="332"/>
            <ac:spMk id="9" creationId="{2A065CBC-5560-3443-ACD7-D2836E8447C8}"/>
          </ac:spMkLst>
        </pc:spChg>
      </pc:sldChg>
      <pc:sldChg chg="delSp modSp add mod modNotesTx">
        <pc:chgData name="Nissim Bellahsen" userId="7c9fdfb700380d7b" providerId="LiveId" clId="{90F9525B-7D72-E348-9190-A4FEBBFBC022}" dt="2022-01-27T22:16:12.698" v="5939" actId="20577"/>
        <pc:sldMkLst>
          <pc:docMk/>
          <pc:sldMk cId="2471691964" sldId="333"/>
        </pc:sldMkLst>
        <pc:spChg chg="mod">
          <ac:chgData name="Nissim Bellahsen" userId="7c9fdfb700380d7b" providerId="LiveId" clId="{90F9525B-7D72-E348-9190-A4FEBBFBC022}" dt="2022-01-27T22:16:12.698" v="5939" actId="20577"/>
          <ac:spMkLst>
            <pc:docMk/>
            <pc:sldMk cId="2471691964" sldId="333"/>
            <ac:spMk id="2" creationId="{DCD36876-360F-2D42-8D51-34B41FAD77C9}"/>
          </ac:spMkLst>
        </pc:spChg>
        <pc:spChg chg="mod">
          <ac:chgData name="Nissim Bellahsen" userId="7c9fdfb700380d7b" providerId="LiveId" clId="{90F9525B-7D72-E348-9190-A4FEBBFBC022}" dt="2022-01-26T13:02:32.851" v="3572" actId="20577"/>
          <ac:spMkLst>
            <pc:docMk/>
            <pc:sldMk cId="2471691964" sldId="333"/>
            <ac:spMk id="3" creationId="{6884E9A7-A4A2-1B4D-B4FF-097BA85D95DC}"/>
          </ac:spMkLst>
        </pc:spChg>
        <pc:spChg chg="del">
          <ac:chgData name="Nissim Bellahsen" userId="7c9fdfb700380d7b" providerId="LiveId" clId="{90F9525B-7D72-E348-9190-A4FEBBFBC022}" dt="2022-01-23T17:00:37.984" v="2334" actId="478"/>
          <ac:spMkLst>
            <pc:docMk/>
            <pc:sldMk cId="2471691964" sldId="333"/>
            <ac:spMk id="6" creationId="{D7583A1A-74B9-DB40-91D5-2CA345A2428D}"/>
          </ac:spMkLst>
        </pc:spChg>
        <pc:spChg chg="mod">
          <ac:chgData name="Nissim Bellahsen" userId="7c9fdfb700380d7b" providerId="LiveId" clId="{90F9525B-7D72-E348-9190-A4FEBBFBC022}" dt="2022-01-23T17:19:21.626" v="3023" actId="14100"/>
          <ac:spMkLst>
            <pc:docMk/>
            <pc:sldMk cId="2471691964" sldId="333"/>
            <ac:spMk id="7" creationId="{177A976A-CBCB-644B-AC09-16D6FD9AA72B}"/>
          </ac:spMkLst>
        </pc:spChg>
        <pc:spChg chg="del">
          <ac:chgData name="Nissim Bellahsen" userId="7c9fdfb700380d7b" providerId="LiveId" clId="{90F9525B-7D72-E348-9190-A4FEBBFBC022}" dt="2022-01-23T17:00:42.850" v="2336" actId="478"/>
          <ac:spMkLst>
            <pc:docMk/>
            <pc:sldMk cId="2471691964" sldId="333"/>
            <ac:spMk id="8" creationId="{33879E71-6730-2C48-95DB-753D3F44ED46}"/>
          </ac:spMkLst>
        </pc:spChg>
        <pc:spChg chg="del">
          <ac:chgData name="Nissim Bellahsen" userId="7c9fdfb700380d7b" providerId="LiveId" clId="{90F9525B-7D72-E348-9190-A4FEBBFBC022}" dt="2022-01-23T17:16:40.968" v="2530" actId="478"/>
          <ac:spMkLst>
            <pc:docMk/>
            <pc:sldMk cId="2471691964" sldId="333"/>
            <ac:spMk id="9" creationId="{2A065CBC-5560-3443-ACD7-D2836E8447C8}"/>
          </ac:spMkLst>
        </pc:spChg>
      </pc:sldChg>
      <pc:sldChg chg="modSp add del mod">
        <pc:chgData name="Nissim Bellahsen" userId="7c9fdfb700380d7b" providerId="LiveId" clId="{90F9525B-7D72-E348-9190-A4FEBBFBC022}" dt="2022-01-23T17:39:04.732" v="3233" actId="2696"/>
        <pc:sldMkLst>
          <pc:docMk/>
          <pc:sldMk cId="583437742" sldId="334"/>
        </pc:sldMkLst>
        <pc:spChg chg="mod">
          <ac:chgData name="Nissim Bellahsen" userId="7c9fdfb700380d7b" providerId="LiveId" clId="{90F9525B-7D72-E348-9190-A4FEBBFBC022}" dt="2022-01-23T17:38:57.941" v="3231" actId="20577"/>
          <ac:spMkLst>
            <pc:docMk/>
            <pc:sldMk cId="583437742" sldId="334"/>
            <ac:spMk id="3" creationId="{6884E9A7-A4A2-1B4D-B4FF-097BA85D95DC}"/>
          </ac:spMkLst>
        </pc:spChg>
      </pc:sldChg>
      <pc:sldChg chg="delSp modSp add mod modNotesTx">
        <pc:chgData name="Nissim Bellahsen" userId="7c9fdfb700380d7b" providerId="LiveId" clId="{90F9525B-7D72-E348-9190-A4FEBBFBC022}" dt="2022-01-27T22:16:09.629" v="5938" actId="20577"/>
        <pc:sldMkLst>
          <pc:docMk/>
          <pc:sldMk cId="3733249143" sldId="335"/>
        </pc:sldMkLst>
        <pc:spChg chg="mod">
          <ac:chgData name="Nissim Bellahsen" userId="7c9fdfb700380d7b" providerId="LiveId" clId="{90F9525B-7D72-E348-9190-A4FEBBFBC022}" dt="2022-01-27T22:16:09.629" v="5938" actId="20577"/>
          <ac:spMkLst>
            <pc:docMk/>
            <pc:sldMk cId="3733249143" sldId="335"/>
            <ac:spMk id="2" creationId="{DCD36876-360F-2D42-8D51-34B41FAD77C9}"/>
          </ac:spMkLst>
        </pc:spChg>
        <pc:spChg chg="mod">
          <ac:chgData name="Nissim Bellahsen" userId="7c9fdfb700380d7b" providerId="LiveId" clId="{90F9525B-7D72-E348-9190-A4FEBBFBC022}" dt="2022-01-27T15:39:03.310" v="3871" actId="121"/>
          <ac:spMkLst>
            <pc:docMk/>
            <pc:sldMk cId="3733249143" sldId="335"/>
            <ac:spMk id="3" creationId="{6884E9A7-A4A2-1B4D-B4FF-097BA85D95DC}"/>
          </ac:spMkLst>
        </pc:spChg>
        <pc:spChg chg="mod">
          <ac:chgData name="Nissim Bellahsen" userId="7c9fdfb700380d7b" providerId="LiveId" clId="{90F9525B-7D72-E348-9190-A4FEBBFBC022}" dt="2022-01-27T15:37:53.043" v="3858" actId="14100"/>
          <ac:spMkLst>
            <pc:docMk/>
            <pc:sldMk cId="3733249143" sldId="335"/>
            <ac:spMk id="6" creationId="{D7583A1A-74B9-DB40-91D5-2CA345A2428D}"/>
          </ac:spMkLst>
        </pc:spChg>
        <pc:spChg chg="del">
          <ac:chgData name="Nissim Bellahsen" userId="7c9fdfb700380d7b" providerId="LiveId" clId="{90F9525B-7D72-E348-9190-A4FEBBFBC022}" dt="2022-01-27T15:37:56.549" v="3859" actId="478"/>
          <ac:spMkLst>
            <pc:docMk/>
            <pc:sldMk cId="3733249143" sldId="335"/>
            <ac:spMk id="7" creationId="{177A976A-CBCB-644B-AC09-16D6FD9AA72B}"/>
          </ac:spMkLst>
        </pc:spChg>
        <pc:spChg chg="del">
          <ac:chgData name="Nissim Bellahsen" userId="7c9fdfb700380d7b" providerId="LiveId" clId="{90F9525B-7D72-E348-9190-A4FEBBFBC022}" dt="2022-01-27T15:37:56.549" v="3859" actId="478"/>
          <ac:spMkLst>
            <pc:docMk/>
            <pc:sldMk cId="3733249143" sldId="335"/>
            <ac:spMk id="8" creationId="{33879E71-6730-2C48-95DB-753D3F44ED46}"/>
          </ac:spMkLst>
        </pc:spChg>
        <pc:spChg chg="del">
          <ac:chgData name="Nissim Bellahsen" userId="7c9fdfb700380d7b" providerId="LiveId" clId="{90F9525B-7D72-E348-9190-A4FEBBFBC022}" dt="2022-01-27T15:37:56.549" v="3859" actId="478"/>
          <ac:spMkLst>
            <pc:docMk/>
            <pc:sldMk cId="3733249143" sldId="335"/>
            <ac:spMk id="9" creationId="{2A065CBC-5560-3443-ACD7-D2836E8447C8}"/>
          </ac:spMkLst>
        </pc:spChg>
      </pc:sldChg>
      <pc:sldChg chg="delSp modSp add mod modNotesTx">
        <pc:chgData name="Nissim Bellahsen" userId="7c9fdfb700380d7b" providerId="LiveId" clId="{90F9525B-7D72-E348-9190-A4FEBBFBC022}" dt="2022-01-27T22:16:07.072" v="5937" actId="20577"/>
        <pc:sldMkLst>
          <pc:docMk/>
          <pc:sldMk cId="1535876342" sldId="336"/>
        </pc:sldMkLst>
        <pc:spChg chg="mod">
          <ac:chgData name="Nissim Bellahsen" userId="7c9fdfb700380d7b" providerId="LiveId" clId="{90F9525B-7D72-E348-9190-A4FEBBFBC022}" dt="2022-01-27T22:16:07.072" v="5937" actId="20577"/>
          <ac:spMkLst>
            <pc:docMk/>
            <pc:sldMk cId="1535876342" sldId="336"/>
            <ac:spMk id="2" creationId="{DCD36876-360F-2D42-8D51-34B41FAD77C9}"/>
          </ac:spMkLst>
        </pc:spChg>
        <pc:spChg chg="mod">
          <ac:chgData name="Nissim Bellahsen" userId="7c9fdfb700380d7b" providerId="LiveId" clId="{90F9525B-7D72-E348-9190-A4FEBBFBC022}" dt="2022-01-27T15:47:17.616" v="4376" actId="120"/>
          <ac:spMkLst>
            <pc:docMk/>
            <pc:sldMk cId="1535876342" sldId="336"/>
            <ac:spMk id="3" creationId="{6884E9A7-A4A2-1B4D-B4FF-097BA85D95DC}"/>
          </ac:spMkLst>
        </pc:spChg>
        <pc:spChg chg="del">
          <ac:chgData name="Nissim Bellahsen" userId="7c9fdfb700380d7b" providerId="LiveId" clId="{90F9525B-7D72-E348-9190-A4FEBBFBC022}" dt="2022-01-27T15:47:24.872" v="4377" actId="478"/>
          <ac:spMkLst>
            <pc:docMk/>
            <pc:sldMk cId="1535876342" sldId="336"/>
            <ac:spMk id="6" creationId="{D7583A1A-74B9-DB40-91D5-2CA345A2428D}"/>
          </ac:spMkLst>
        </pc:spChg>
      </pc:sldChg>
      <pc:sldChg chg="modSp add mod modNotesTx">
        <pc:chgData name="Nissim Bellahsen" userId="7c9fdfb700380d7b" providerId="LiveId" clId="{90F9525B-7D72-E348-9190-A4FEBBFBC022}" dt="2022-01-27T22:16:02.804" v="5936" actId="20577"/>
        <pc:sldMkLst>
          <pc:docMk/>
          <pc:sldMk cId="3150880525" sldId="337"/>
        </pc:sldMkLst>
        <pc:spChg chg="mod">
          <ac:chgData name="Nissim Bellahsen" userId="7c9fdfb700380d7b" providerId="LiveId" clId="{90F9525B-7D72-E348-9190-A4FEBBFBC022}" dt="2022-01-27T22:16:02.804" v="5936" actId="20577"/>
          <ac:spMkLst>
            <pc:docMk/>
            <pc:sldMk cId="3150880525" sldId="337"/>
            <ac:spMk id="2" creationId="{DCD36876-360F-2D42-8D51-34B41FAD77C9}"/>
          </ac:spMkLst>
        </pc:spChg>
        <pc:spChg chg="mod">
          <ac:chgData name="Nissim Bellahsen" userId="7c9fdfb700380d7b" providerId="LiveId" clId="{90F9525B-7D72-E348-9190-A4FEBBFBC022}" dt="2022-01-27T19:41:41.918" v="5364" actId="1035"/>
          <ac:spMkLst>
            <pc:docMk/>
            <pc:sldMk cId="3150880525" sldId="337"/>
            <ac:spMk id="3" creationId="{6884E9A7-A4A2-1B4D-B4FF-097BA85D95DC}"/>
          </ac:spMkLst>
        </pc:spChg>
      </pc:sldChg>
      <pc:sldChg chg="add modNotesTx">
        <pc:chgData name="Nissim Bellahsen" userId="7c9fdfb700380d7b" providerId="LiveId" clId="{90F9525B-7D72-E348-9190-A4FEBBFBC022}" dt="2022-01-27T22:18:21.220" v="6047" actId="20577"/>
        <pc:sldMkLst>
          <pc:docMk/>
          <pc:sldMk cId="710000958" sldId="338"/>
        </pc:sldMkLst>
      </pc:sldChg>
    </pc:docChg>
  </pc:docChgLst>
  <pc:docChgLst>
    <pc:chgData name="Nissim Bellahsen" userId="7c9fdfb700380d7b" providerId="LiveId" clId="{6760E9D5-E86F-894C-9165-A3A28F627EBC}"/>
    <pc:docChg chg="delSld">
      <pc:chgData name="Nissim Bellahsen" userId="7c9fdfb700380d7b" providerId="LiveId" clId="{6760E9D5-E86F-894C-9165-A3A28F627EBC}" dt="2022-01-27T23:29:55.544" v="8" actId="2696"/>
      <pc:docMkLst>
        <pc:docMk/>
      </pc:docMkLst>
      <pc:sldChg chg="del">
        <pc:chgData name="Nissim Bellahsen" userId="7c9fdfb700380d7b" providerId="LiveId" clId="{6760E9D5-E86F-894C-9165-A3A28F627EBC}" dt="2022-01-27T23:29:20.266" v="0" actId="2696"/>
        <pc:sldMkLst>
          <pc:docMk/>
          <pc:sldMk cId="775369638" sldId="256"/>
        </pc:sldMkLst>
      </pc:sldChg>
      <pc:sldChg chg="del">
        <pc:chgData name="Nissim Bellahsen" userId="7c9fdfb700380d7b" providerId="LiveId" clId="{6760E9D5-E86F-894C-9165-A3A28F627EBC}" dt="2022-01-27T23:29:20.287" v="1" actId="2696"/>
        <pc:sldMkLst>
          <pc:docMk/>
          <pc:sldMk cId="2190917479" sldId="257"/>
        </pc:sldMkLst>
      </pc:sldChg>
      <pc:sldChg chg="del">
        <pc:chgData name="Nissim Bellahsen" userId="7c9fdfb700380d7b" providerId="LiveId" clId="{6760E9D5-E86F-894C-9165-A3A28F627EBC}" dt="2022-01-27T23:29:23.259" v="2" actId="2696"/>
        <pc:sldMkLst>
          <pc:docMk/>
          <pc:sldMk cId="4162480010" sldId="260"/>
        </pc:sldMkLst>
      </pc:sldChg>
      <pc:sldChg chg="del">
        <pc:chgData name="Nissim Bellahsen" userId="7c9fdfb700380d7b" providerId="LiveId" clId="{6760E9D5-E86F-894C-9165-A3A28F627EBC}" dt="2022-01-27T23:29:49.648" v="5" actId="2696"/>
        <pc:sldMkLst>
          <pc:docMk/>
          <pc:sldMk cId="1046219935" sldId="261"/>
        </pc:sldMkLst>
      </pc:sldChg>
      <pc:sldChg chg="del">
        <pc:chgData name="Nissim Bellahsen" userId="7c9fdfb700380d7b" providerId="LiveId" clId="{6760E9D5-E86F-894C-9165-A3A28F627EBC}" dt="2022-01-27T23:29:52.580" v="7" actId="2696"/>
        <pc:sldMkLst>
          <pc:docMk/>
          <pc:sldMk cId="4149695296" sldId="277"/>
        </pc:sldMkLst>
      </pc:sldChg>
      <pc:sldChg chg="del">
        <pc:chgData name="Nissim Bellahsen" userId="7c9fdfb700380d7b" providerId="LiveId" clId="{6760E9D5-E86F-894C-9165-A3A28F627EBC}" dt="2022-01-27T23:29:55.544" v="8" actId="2696"/>
        <pc:sldMkLst>
          <pc:docMk/>
          <pc:sldMk cId="1080418283" sldId="279"/>
        </pc:sldMkLst>
      </pc:sldChg>
      <pc:sldChg chg="del">
        <pc:chgData name="Nissim Bellahsen" userId="7c9fdfb700380d7b" providerId="LiveId" clId="{6760E9D5-E86F-894C-9165-A3A28F627EBC}" dt="2022-01-27T23:29:52.565" v="6" actId="2696"/>
        <pc:sldMkLst>
          <pc:docMk/>
          <pc:sldMk cId="2769703421" sldId="317"/>
        </pc:sldMkLst>
      </pc:sldChg>
      <pc:sldChg chg="del">
        <pc:chgData name="Nissim Bellahsen" userId="7c9fdfb700380d7b" providerId="LiveId" clId="{6760E9D5-E86F-894C-9165-A3A28F627EBC}" dt="2022-01-27T23:29:46.727" v="3" actId="2696"/>
        <pc:sldMkLst>
          <pc:docMk/>
          <pc:sldMk cId="3726107987" sldId="321"/>
        </pc:sldMkLst>
      </pc:sldChg>
      <pc:sldChg chg="del">
        <pc:chgData name="Nissim Bellahsen" userId="7c9fdfb700380d7b" providerId="LiveId" clId="{6760E9D5-E86F-894C-9165-A3A28F627EBC}" dt="2022-01-27T23:29:49.622" v="4" actId="2696"/>
        <pc:sldMkLst>
          <pc:docMk/>
          <pc:sldMk cId="2337098732" sldId="3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F436A-39BB-6742-BD9E-61A8D5F755F9}" type="datetimeFigureOut">
              <a:rPr lang="fr-FR" smtClean="0"/>
              <a:t>28/01/2022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282F9-DDD0-6840-AE3F-23A081E0D247}" type="slidenum">
              <a:rPr lang="fr-FR" smtClean="0"/>
              <a:t>‹N°›</a:t>
            </a:fld>
            <a:endParaRPr lang="fr-FR"/>
          </a:p>
        </p:txBody>
      </p:sp>
    </p:spTree>
    <p:extLst>
      <p:ext uri="{BB962C8B-B14F-4D97-AF65-F5344CB8AC3E}">
        <p14:creationId xmlns:p14="http://schemas.microsoft.com/office/powerpoint/2010/main" val="213713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a:t>
            </a:fld>
            <a:endParaRPr lang="fr-FR"/>
          </a:p>
        </p:txBody>
      </p:sp>
    </p:spTree>
    <p:extLst>
      <p:ext uri="{BB962C8B-B14F-4D97-AF65-F5344CB8AC3E}">
        <p14:creationId xmlns:p14="http://schemas.microsoft.com/office/powerpoint/2010/main" val="260167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10</a:t>
            </a:fld>
            <a:endParaRPr lang="fr-FR"/>
          </a:p>
        </p:txBody>
      </p:sp>
    </p:spTree>
    <p:extLst>
      <p:ext uri="{BB962C8B-B14F-4D97-AF65-F5344CB8AC3E}">
        <p14:creationId xmlns:p14="http://schemas.microsoft.com/office/powerpoint/2010/main" val="3077932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a:t>
            </a:r>
          </a:p>
          <a:p>
            <a:endParaRPr lang="fr-FR" dirty="0"/>
          </a:p>
          <a:p>
            <a:r>
              <a:rPr lang="fr-FR" dirty="0"/>
              <a:t>Discussion sur les deux rêves après avoir fait le deuxième.</a:t>
            </a:r>
            <a:br>
              <a:rPr lang="fr-FR" dirty="0"/>
            </a:br>
            <a:br>
              <a:rPr lang="fr-FR" dirty="0"/>
            </a:br>
            <a:r>
              <a:rPr lang="fr-FR" dirty="0"/>
              <a:t>Demander de réfléchir d’ores et déjà au premier rêve et si les frères ont raison de dire cela.</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11</a:t>
            </a:fld>
            <a:endParaRPr lang="fr-FR"/>
          </a:p>
        </p:txBody>
      </p:sp>
    </p:spTree>
    <p:extLst>
      <p:ext uri="{BB962C8B-B14F-4D97-AF65-F5344CB8AC3E}">
        <p14:creationId xmlns:p14="http://schemas.microsoft.com/office/powerpoint/2010/main" val="2103232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12</a:t>
            </a:fld>
            <a:endParaRPr lang="fr-FR"/>
          </a:p>
        </p:txBody>
      </p:sp>
    </p:spTree>
    <p:extLst>
      <p:ext uri="{BB962C8B-B14F-4D97-AF65-F5344CB8AC3E}">
        <p14:creationId xmlns:p14="http://schemas.microsoft.com/office/powerpoint/2010/main" val="34625366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1</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13</a:t>
            </a:fld>
            <a:endParaRPr lang="fr-FR"/>
          </a:p>
        </p:txBody>
      </p:sp>
    </p:spTree>
    <p:extLst>
      <p:ext uri="{BB962C8B-B14F-4D97-AF65-F5344CB8AC3E}">
        <p14:creationId xmlns:p14="http://schemas.microsoft.com/office/powerpoint/2010/main" val="1942619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Ps 136</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14</a:t>
            </a:fld>
            <a:endParaRPr lang="fr-FR"/>
          </a:p>
        </p:txBody>
      </p:sp>
    </p:spTree>
    <p:extLst>
      <p:ext uri="{BB962C8B-B14F-4D97-AF65-F5344CB8AC3E}">
        <p14:creationId xmlns:p14="http://schemas.microsoft.com/office/powerpoint/2010/main" val="2701315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39</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15</a:t>
            </a:fld>
            <a:endParaRPr lang="fr-FR"/>
          </a:p>
        </p:txBody>
      </p:sp>
    </p:spTree>
    <p:extLst>
      <p:ext uri="{BB962C8B-B14F-4D97-AF65-F5344CB8AC3E}">
        <p14:creationId xmlns:p14="http://schemas.microsoft.com/office/powerpoint/2010/main" val="3840946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40</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16</a:t>
            </a:fld>
            <a:endParaRPr lang="fr-FR"/>
          </a:p>
        </p:txBody>
      </p:sp>
    </p:spTree>
    <p:extLst>
      <p:ext uri="{BB962C8B-B14F-4D97-AF65-F5344CB8AC3E}">
        <p14:creationId xmlns:p14="http://schemas.microsoft.com/office/powerpoint/2010/main" val="32323407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17</a:t>
            </a:fld>
            <a:endParaRPr lang="fr-FR"/>
          </a:p>
        </p:txBody>
      </p:sp>
    </p:spTree>
    <p:extLst>
      <p:ext uri="{BB962C8B-B14F-4D97-AF65-F5344CB8AC3E}">
        <p14:creationId xmlns:p14="http://schemas.microsoft.com/office/powerpoint/2010/main" val="2503989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18</a:t>
            </a:fld>
            <a:endParaRPr lang="fr-FR"/>
          </a:p>
        </p:txBody>
      </p:sp>
    </p:spTree>
    <p:extLst>
      <p:ext uri="{BB962C8B-B14F-4D97-AF65-F5344CB8AC3E}">
        <p14:creationId xmlns:p14="http://schemas.microsoft.com/office/powerpoint/2010/main" val="2876743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19</a:t>
            </a:fld>
            <a:endParaRPr lang="fr-FR"/>
          </a:p>
        </p:txBody>
      </p:sp>
    </p:spTree>
    <p:extLst>
      <p:ext uri="{BB962C8B-B14F-4D97-AF65-F5344CB8AC3E}">
        <p14:creationId xmlns:p14="http://schemas.microsoft.com/office/powerpoint/2010/main" val="421977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39</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a:t>
            </a:fld>
            <a:endParaRPr lang="fr-FR"/>
          </a:p>
        </p:txBody>
      </p:sp>
    </p:spTree>
    <p:extLst>
      <p:ext uri="{BB962C8B-B14F-4D97-AF65-F5344CB8AC3E}">
        <p14:creationId xmlns:p14="http://schemas.microsoft.com/office/powerpoint/2010/main" val="2808187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20</a:t>
            </a:fld>
            <a:endParaRPr lang="fr-FR"/>
          </a:p>
        </p:txBody>
      </p:sp>
    </p:spTree>
    <p:extLst>
      <p:ext uri="{BB962C8B-B14F-4D97-AF65-F5344CB8AC3E}">
        <p14:creationId xmlns:p14="http://schemas.microsoft.com/office/powerpoint/2010/main" val="2609495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45</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21</a:t>
            </a:fld>
            <a:endParaRPr lang="fr-FR"/>
          </a:p>
        </p:txBody>
      </p:sp>
    </p:spTree>
    <p:extLst>
      <p:ext uri="{BB962C8B-B14F-4D97-AF65-F5344CB8AC3E}">
        <p14:creationId xmlns:p14="http://schemas.microsoft.com/office/powerpoint/2010/main" val="4181440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22</a:t>
            </a:fld>
            <a:endParaRPr lang="fr-FR"/>
          </a:p>
        </p:txBody>
      </p:sp>
    </p:spTree>
    <p:extLst>
      <p:ext uri="{BB962C8B-B14F-4D97-AF65-F5344CB8AC3E}">
        <p14:creationId xmlns:p14="http://schemas.microsoft.com/office/powerpoint/2010/main" val="2890700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23</a:t>
            </a:fld>
            <a:endParaRPr lang="fr-FR"/>
          </a:p>
        </p:txBody>
      </p:sp>
    </p:spTree>
    <p:extLst>
      <p:ext uri="{BB962C8B-B14F-4D97-AF65-F5344CB8AC3E}">
        <p14:creationId xmlns:p14="http://schemas.microsoft.com/office/powerpoint/2010/main" val="3044972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a:p>
            <a:endParaRPr lang="fr-FR" dirty="0"/>
          </a:p>
          <a:p>
            <a:endParaRPr lang="fr-FR" dirty="0"/>
          </a:p>
          <a:p>
            <a:r>
              <a:rPr lang="fr-FR" dirty="0"/>
              <a:t> </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24</a:t>
            </a:fld>
            <a:endParaRPr lang="fr-FR"/>
          </a:p>
        </p:txBody>
      </p:sp>
    </p:spTree>
    <p:extLst>
      <p:ext uri="{BB962C8B-B14F-4D97-AF65-F5344CB8AC3E}">
        <p14:creationId xmlns:p14="http://schemas.microsoft.com/office/powerpoint/2010/main" val="2482935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39</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25</a:t>
            </a:fld>
            <a:endParaRPr lang="fr-FR"/>
          </a:p>
        </p:txBody>
      </p:sp>
    </p:spTree>
    <p:extLst>
      <p:ext uri="{BB962C8B-B14F-4D97-AF65-F5344CB8AC3E}">
        <p14:creationId xmlns:p14="http://schemas.microsoft.com/office/powerpoint/2010/main" val="2391888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46</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26</a:t>
            </a:fld>
            <a:endParaRPr lang="fr-FR"/>
          </a:p>
        </p:txBody>
      </p:sp>
    </p:spTree>
    <p:extLst>
      <p:ext uri="{BB962C8B-B14F-4D97-AF65-F5344CB8AC3E}">
        <p14:creationId xmlns:p14="http://schemas.microsoft.com/office/powerpoint/2010/main" val="931634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47</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27</a:t>
            </a:fld>
            <a:endParaRPr lang="fr-FR"/>
          </a:p>
        </p:txBody>
      </p:sp>
    </p:spTree>
    <p:extLst>
      <p:ext uri="{BB962C8B-B14F-4D97-AF65-F5344CB8AC3E}">
        <p14:creationId xmlns:p14="http://schemas.microsoft.com/office/powerpoint/2010/main" val="2497038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28</a:t>
            </a:fld>
            <a:endParaRPr lang="fr-FR"/>
          </a:p>
        </p:txBody>
      </p:sp>
    </p:spTree>
    <p:extLst>
      <p:ext uri="{BB962C8B-B14F-4D97-AF65-F5344CB8AC3E}">
        <p14:creationId xmlns:p14="http://schemas.microsoft.com/office/powerpoint/2010/main" val="30019065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45</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29</a:t>
            </a:fld>
            <a:endParaRPr lang="fr-FR"/>
          </a:p>
        </p:txBody>
      </p:sp>
    </p:spTree>
    <p:extLst>
      <p:ext uri="{BB962C8B-B14F-4D97-AF65-F5344CB8AC3E}">
        <p14:creationId xmlns:p14="http://schemas.microsoft.com/office/powerpoint/2010/main" val="2459140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40</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a:t>
            </a:fld>
            <a:endParaRPr lang="fr-FR"/>
          </a:p>
        </p:txBody>
      </p:sp>
    </p:spTree>
    <p:extLst>
      <p:ext uri="{BB962C8B-B14F-4D97-AF65-F5344CB8AC3E}">
        <p14:creationId xmlns:p14="http://schemas.microsoft.com/office/powerpoint/2010/main" val="216658085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50</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30</a:t>
            </a:fld>
            <a:endParaRPr lang="fr-FR"/>
          </a:p>
        </p:txBody>
      </p:sp>
    </p:spTree>
    <p:extLst>
      <p:ext uri="{BB962C8B-B14F-4D97-AF65-F5344CB8AC3E}">
        <p14:creationId xmlns:p14="http://schemas.microsoft.com/office/powerpoint/2010/main" val="27270848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Ex 1</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31</a:t>
            </a:fld>
            <a:endParaRPr lang="fr-FR"/>
          </a:p>
        </p:txBody>
      </p:sp>
    </p:spTree>
    <p:extLst>
      <p:ext uri="{BB962C8B-B14F-4D97-AF65-F5344CB8AC3E}">
        <p14:creationId xmlns:p14="http://schemas.microsoft.com/office/powerpoint/2010/main" val="16054086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Nb 27;18</a:t>
            </a:r>
          </a:p>
          <a:p>
            <a:endParaRPr lang="fr-FR" dirty="0"/>
          </a:p>
          <a:p>
            <a:r>
              <a:rPr lang="fr-FR" dirty="0" err="1"/>
              <a:t>Deut</a:t>
            </a:r>
            <a:r>
              <a:rPr lang="fr-FR" dirty="0"/>
              <a:t> 34 : 9</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32</a:t>
            </a:fld>
            <a:endParaRPr lang="fr-FR"/>
          </a:p>
        </p:txBody>
      </p:sp>
    </p:spTree>
    <p:extLst>
      <p:ext uri="{BB962C8B-B14F-4D97-AF65-F5344CB8AC3E}">
        <p14:creationId xmlns:p14="http://schemas.microsoft.com/office/powerpoint/2010/main" val="9754881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Jos 1 : 7</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33</a:t>
            </a:fld>
            <a:endParaRPr lang="fr-FR"/>
          </a:p>
        </p:txBody>
      </p:sp>
    </p:spTree>
    <p:extLst>
      <p:ext uri="{BB962C8B-B14F-4D97-AF65-F5344CB8AC3E}">
        <p14:creationId xmlns:p14="http://schemas.microsoft.com/office/powerpoint/2010/main" val="19109631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r>
              <a:rPr lang="fr-FR" dirty="0"/>
              <a:t>Nb 26</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34</a:t>
            </a:fld>
            <a:endParaRPr lang="fr-FR"/>
          </a:p>
        </p:txBody>
      </p:sp>
    </p:spTree>
    <p:extLst>
      <p:ext uri="{BB962C8B-B14F-4D97-AF65-F5344CB8AC3E}">
        <p14:creationId xmlns:p14="http://schemas.microsoft.com/office/powerpoint/2010/main" val="2274290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Jos 8</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35</a:t>
            </a:fld>
            <a:endParaRPr lang="fr-FR"/>
          </a:p>
        </p:txBody>
      </p:sp>
    </p:spTree>
    <p:extLst>
      <p:ext uri="{BB962C8B-B14F-4D97-AF65-F5344CB8AC3E}">
        <p14:creationId xmlns:p14="http://schemas.microsoft.com/office/powerpoint/2010/main" val="35613228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Jos 24</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36</a:t>
            </a:fld>
            <a:endParaRPr lang="fr-FR"/>
          </a:p>
        </p:txBody>
      </p:sp>
    </p:spTree>
    <p:extLst>
      <p:ext uri="{BB962C8B-B14F-4D97-AF65-F5344CB8AC3E}">
        <p14:creationId xmlns:p14="http://schemas.microsoft.com/office/powerpoint/2010/main" val="23447627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12 juges:</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37</a:t>
            </a:fld>
            <a:endParaRPr lang="fr-FR"/>
          </a:p>
        </p:txBody>
      </p:sp>
    </p:spTree>
    <p:extLst>
      <p:ext uri="{BB962C8B-B14F-4D97-AF65-F5344CB8AC3E}">
        <p14:creationId xmlns:p14="http://schemas.microsoft.com/office/powerpoint/2010/main" val="3418984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6 et 7</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38</a:t>
            </a:fld>
            <a:endParaRPr lang="fr-FR"/>
          </a:p>
        </p:txBody>
      </p:sp>
    </p:spTree>
    <p:extLst>
      <p:ext uri="{BB962C8B-B14F-4D97-AF65-F5344CB8AC3E}">
        <p14:creationId xmlns:p14="http://schemas.microsoft.com/office/powerpoint/2010/main" val="10813222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8</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39</a:t>
            </a:fld>
            <a:endParaRPr lang="fr-FR"/>
          </a:p>
        </p:txBody>
      </p:sp>
    </p:spTree>
    <p:extLst>
      <p:ext uri="{BB962C8B-B14F-4D97-AF65-F5344CB8AC3E}">
        <p14:creationId xmlns:p14="http://schemas.microsoft.com/office/powerpoint/2010/main" val="3170524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a:t>
            </a:fld>
            <a:endParaRPr lang="fr-FR"/>
          </a:p>
        </p:txBody>
      </p:sp>
    </p:spTree>
    <p:extLst>
      <p:ext uri="{BB962C8B-B14F-4D97-AF65-F5344CB8AC3E}">
        <p14:creationId xmlns:p14="http://schemas.microsoft.com/office/powerpoint/2010/main" val="26612501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9</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40</a:t>
            </a:fld>
            <a:endParaRPr lang="fr-FR"/>
          </a:p>
        </p:txBody>
      </p:sp>
    </p:spTree>
    <p:extLst>
      <p:ext uri="{BB962C8B-B14F-4D97-AF65-F5344CB8AC3E}">
        <p14:creationId xmlns:p14="http://schemas.microsoft.com/office/powerpoint/2010/main" val="27473707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11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41</a:t>
            </a:fld>
            <a:endParaRPr lang="fr-FR"/>
          </a:p>
        </p:txBody>
      </p:sp>
    </p:spTree>
    <p:extLst>
      <p:ext uri="{BB962C8B-B14F-4D97-AF65-F5344CB8AC3E}">
        <p14:creationId xmlns:p14="http://schemas.microsoft.com/office/powerpoint/2010/main" val="24864929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11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42</a:t>
            </a:fld>
            <a:endParaRPr lang="fr-FR"/>
          </a:p>
        </p:txBody>
      </p:sp>
    </p:spTree>
    <p:extLst>
      <p:ext uri="{BB962C8B-B14F-4D97-AF65-F5344CB8AC3E}">
        <p14:creationId xmlns:p14="http://schemas.microsoft.com/office/powerpoint/2010/main" val="1569803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Juges 12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43</a:t>
            </a:fld>
            <a:endParaRPr lang="fr-FR"/>
          </a:p>
        </p:txBody>
      </p:sp>
    </p:spTree>
    <p:extLst>
      <p:ext uri="{BB962C8B-B14F-4D97-AF65-F5344CB8AC3E}">
        <p14:creationId xmlns:p14="http://schemas.microsoft.com/office/powerpoint/2010/main" val="41020700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Rois 1 : 11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44</a:t>
            </a:fld>
            <a:endParaRPr lang="fr-FR"/>
          </a:p>
        </p:txBody>
      </p:sp>
    </p:spTree>
    <p:extLst>
      <p:ext uri="{BB962C8B-B14F-4D97-AF65-F5344CB8AC3E}">
        <p14:creationId xmlns:p14="http://schemas.microsoft.com/office/powerpoint/2010/main" val="23055336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Rois 1 : 11</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45</a:t>
            </a:fld>
            <a:endParaRPr lang="fr-FR"/>
          </a:p>
        </p:txBody>
      </p:sp>
    </p:spTree>
    <p:extLst>
      <p:ext uri="{BB962C8B-B14F-4D97-AF65-F5344CB8AC3E}">
        <p14:creationId xmlns:p14="http://schemas.microsoft.com/office/powerpoint/2010/main" val="26233455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Rois 1 : 12</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46</a:t>
            </a:fld>
            <a:endParaRPr lang="fr-FR"/>
          </a:p>
        </p:txBody>
      </p:sp>
    </p:spTree>
    <p:extLst>
      <p:ext uri="{BB962C8B-B14F-4D97-AF65-F5344CB8AC3E}">
        <p14:creationId xmlns:p14="http://schemas.microsoft.com/office/powerpoint/2010/main" val="27605659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Rois 1 : 12</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47</a:t>
            </a:fld>
            <a:endParaRPr lang="fr-FR"/>
          </a:p>
        </p:txBody>
      </p:sp>
    </p:spTree>
    <p:extLst>
      <p:ext uri="{BB962C8B-B14F-4D97-AF65-F5344CB8AC3E}">
        <p14:creationId xmlns:p14="http://schemas.microsoft.com/office/powerpoint/2010/main" val="2436491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Rois 1 : 14</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48</a:t>
            </a:fld>
            <a:endParaRPr lang="fr-FR"/>
          </a:p>
        </p:txBody>
      </p:sp>
    </p:spTree>
    <p:extLst>
      <p:ext uri="{BB962C8B-B14F-4D97-AF65-F5344CB8AC3E}">
        <p14:creationId xmlns:p14="http://schemas.microsoft.com/office/powerpoint/2010/main" val="395952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5</a:t>
            </a:fld>
            <a:endParaRPr lang="fr-FR"/>
          </a:p>
        </p:txBody>
      </p:sp>
    </p:spTree>
    <p:extLst>
      <p:ext uri="{BB962C8B-B14F-4D97-AF65-F5344CB8AC3E}">
        <p14:creationId xmlns:p14="http://schemas.microsoft.com/office/powerpoint/2010/main" val="2825091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39</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6</a:t>
            </a:fld>
            <a:endParaRPr lang="fr-FR"/>
          </a:p>
        </p:txBody>
      </p:sp>
    </p:spTree>
    <p:extLst>
      <p:ext uri="{BB962C8B-B14F-4D97-AF65-F5344CB8AC3E}">
        <p14:creationId xmlns:p14="http://schemas.microsoft.com/office/powerpoint/2010/main" val="613871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40</a:t>
            </a:r>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7</a:t>
            </a:fld>
            <a:endParaRPr lang="fr-FR"/>
          </a:p>
        </p:txBody>
      </p:sp>
    </p:spTree>
    <p:extLst>
      <p:ext uri="{BB962C8B-B14F-4D97-AF65-F5344CB8AC3E}">
        <p14:creationId xmlns:p14="http://schemas.microsoft.com/office/powerpoint/2010/main" val="1638575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41</a:t>
            </a:r>
          </a:p>
          <a:p>
            <a:endParaRPr lang="fr-FR" dirty="0"/>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8</a:t>
            </a:fld>
            <a:endParaRPr lang="fr-FR"/>
          </a:p>
        </p:txBody>
      </p:sp>
    </p:spTree>
    <p:extLst>
      <p:ext uri="{BB962C8B-B14F-4D97-AF65-F5344CB8AC3E}">
        <p14:creationId xmlns:p14="http://schemas.microsoft.com/office/powerpoint/2010/main" val="180764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Gen</a:t>
            </a:r>
            <a:r>
              <a:rPr lang="fr-FR" dirty="0"/>
              <a:t> 37</a:t>
            </a:r>
          </a:p>
        </p:txBody>
      </p:sp>
      <p:sp>
        <p:nvSpPr>
          <p:cNvPr id="4" name="Espace réservé du numéro de diapositive 3"/>
          <p:cNvSpPr>
            <a:spLocks noGrp="1"/>
          </p:cNvSpPr>
          <p:nvPr>
            <p:ph type="sldNum" sz="quarter" idx="5"/>
          </p:nvPr>
        </p:nvSpPr>
        <p:spPr/>
        <p:txBody>
          <a:bodyPr/>
          <a:lstStyle/>
          <a:p>
            <a:fld id="{760282F9-DDD0-6840-AE3F-23A081E0D247}" type="slidenum">
              <a:rPr lang="fr-FR" smtClean="0"/>
              <a:t>9</a:t>
            </a:fld>
            <a:endParaRPr lang="fr-FR"/>
          </a:p>
        </p:txBody>
      </p:sp>
    </p:spTree>
    <p:extLst>
      <p:ext uri="{BB962C8B-B14F-4D97-AF65-F5344CB8AC3E}">
        <p14:creationId xmlns:p14="http://schemas.microsoft.com/office/powerpoint/2010/main" val="284293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B26E4-0207-7E4D-9BE3-1ACD5C395CF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257CD01-6900-AE4E-A832-61B157D72C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C61FFCA-5E95-B645-AE0E-65A760FFB9DB}"/>
              </a:ext>
            </a:extLst>
          </p:cNvPr>
          <p:cNvSpPr>
            <a:spLocks noGrp="1"/>
          </p:cNvSpPr>
          <p:nvPr>
            <p:ph type="dt" sz="half" idx="10"/>
          </p:nvPr>
        </p:nvSpPr>
        <p:spPr/>
        <p:txBody>
          <a:bodyPr/>
          <a:lstStyle/>
          <a:p>
            <a:fld id="{5DA6D820-2AEF-4941-A854-9C9863799CAA}" type="datetime1">
              <a:rPr lang="fr-FR" smtClean="0"/>
              <a:t>28/01/2022</a:t>
            </a:fld>
            <a:endParaRPr lang="fr-FR"/>
          </a:p>
        </p:txBody>
      </p:sp>
      <p:sp>
        <p:nvSpPr>
          <p:cNvPr id="5" name="Espace réservé du pied de page 4">
            <a:extLst>
              <a:ext uri="{FF2B5EF4-FFF2-40B4-BE49-F238E27FC236}">
                <a16:creationId xmlns:a16="http://schemas.microsoft.com/office/drawing/2014/main" id="{8FA97BF7-177A-9043-A9D2-AF9FC1E3F31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7B4F48-5E03-A541-B7FF-D8E9A24D85F3}"/>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7074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8EE414-C7B8-AD43-AC1D-C9A17A693D4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A00C946-B448-E742-9513-095C7EF6499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1237A5-B65E-2D41-B74E-59B57E8687C5}"/>
              </a:ext>
            </a:extLst>
          </p:cNvPr>
          <p:cNvSpPr>
            <a:spLocks noGrp="1"/>
          </p:cNvSpPr>
          <p:nvPr>
            <p:ph type="dt" sz="half" idx="10"/>
          </p:nvPr>
        </p:nvSpPr>
        <p:spPr/>
        <p:txBody>
          <a:bodyPr/>
          <a:lstStyle/>
          <a:p>
            <a:fld id="{AB711972-4E15-9C4A-8BD2-4E9413E7793E}" type="datetime1">
              <a:rPr lang="fr-FR" smtClean="0"/>
              <a:t>28/01/2022</a:t>
            </a:fld>
            <a:endParaRPr lang="fr-FR"/>
          </a:p>
        </p:txBody>
      </p:sp>
      <p:sp>
        <p:nvSpPr>
          <p:cNvPr id="5" name="Espace réservé du pied de page 4">
            <a:extLst>
              <a:ext uri="{FF2B5EF4-FFF2-40B4-BE49-F238E27FC236}">
                <a16:creationId xmlns:a16="http://schemas.microsoft.com/office/drawing/2014/main" id="{FA802756-CBFF-644E-8064-CE0D830A05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0CD512-9DF5-1E47-83F4-705FD8E76E63}"/>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05978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238BE0B-C5C1-1E46-9A69-E063751CED6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AFC3043-92E5-344E-AD79-22CA4147E71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7B0D362-B0A3-BE48-A936-72E275AB7B5C}"/>
              </a:ext>
            </a:extLst>
          </p:cNvPr>
          <p:cNvSpPr>
            <a:spLocks noGrp="1"/>
          </p:cNvSpPr>
          <p:nvPr>
            <p:ph type="dt" sz="half" idx="10"/>
          </p:nvPr>
        </p:nvSpPr>
        <p:spPr/>
        <p:txBody>
          <a:bodyPr/>
          <a:lstStyle/>
          <a:p>
            <a:fld id="{A2CB25EF-1BDD-6742-A31B-0A95FDBFECBC}" type="datetime1">
              <a:rPr lang="fr-FR" smtClean="0"/>
              <a:t>28/01/2022</a:t>
            </a:fld>
            <a:endParaRPr lang="fr-FR"/>
          </a:p>
        </p:txBody>
      </p:sp>
      <p:sp>
        <p:nvSpPr>
          <p:cNvPr id="5" name="Espace réservé du pied de page 4">
            <a:extLst>
              <a:ext uri="{FF2B5EF4-FFF2-40B4-BE49-F238E27FC236}">
                <a16:creationId xmlns:a16="http://schemas.microsoft.com/office/drawing/2014/main" id="{B0F7C40B-919D-7F48-AD8F-CAF5416F5E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A65495-EA2F-924F-A7D7-A6AD0545A70A}"/>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94847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BAEA8B-B8B2-3443-B175-12E03FC840B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6926F5E-4D31-BE40-B3BE-5943797AACC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37E440-6C4E-6244-A569-D6AD5E6B9C99}"/>
              </a:ext>
            </a:extLst>
          </p:cNvPr>
          <p:cNvSpPr>
            <a:spLocks noGrp="1"/>
          </p:cNvSpPr>
          <p:nvPr>
            <p:ph type="dt" sz="half" idx="10"/>
          </p:nvPr>
        </p:nvSpPr>
        <p:spPr/>
        <p:txBody>
          <a:bodyPr/>
          <a:lstStyle/>
          <a:p>
            <a:fld id="{6456EF81-9B8C-AA4A-8878-B0A9E2242005}" type="datetime1">
              <a:rPr lang="fr-FR" smtClean="0"/>
              <a:t>28/01/2022</a:t>
            </a:fld>
            <a:endParaRPr lang="fr-FR"/>
          </a:p>
        </p:txBody>
      </p:sp>
      <p:sp>
        <p:nvSpPr>
          <p:cNvPr id="5" name="Espace réservé du pied de page 4">
            <a:extLst>
              <a:ext uri="{FF2B5EF4-FFF2-40B4-BE49-F238E27FC236}">
                <a16:creationId xmlns:a16="http://schemas.microsoft.com/office/drawing/2014/main" id="{31747CDE-671E-DB47-8870-A11128A10B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24A41A-FB02-ED48-A750-D1F71D707CC4}"/>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25255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84C85E-D05B-B34E-A130-797A5C48B48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DD7515C-9D41-0941-904D-286AB2A5AF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5B1568C-40BB-5048-9B56-3B0E3D372C6E}"/>
              </a:ext>
            </a:extLst>
          </p:cNvPr>
          <p:cNvSpPr>
            <a:spLocks noGrp="1"/>
          </p:cNvSpPr>
          <p:nvPr>
            <p:ph type="dt" sz="half" idx="10"/>
          </p:nvPr>
        </p:nvSpPr>
        <p:spPr/>
        <p:txBody>
          <a:bodyPr/>
          <a:lstStyle/>
          <a:p>
            <a:fld id="{EFD6DEA7-0F71-EB44-8921-6FAA0BE90174}" type="datetime1">
              <a:rPr lang="fr-FR" smtClean="0"/>
              <a:t>28/01/2022</a:t>
            </a:fld>
            <a:endParaRPr lang="fr-FR"/>
          </a:p>
        </p:txBody>
      </p:sp>
      <p:sp>
        <p:nvSpPr>
          <p:cNvPr id="5" name="Espace réservé du pied de page 4">
            <a:extLst>
              <a:ext uri="{FF2B5EF4-FFF2-40B4-BE49-F238E27FC236}">
                <a16:creationId xmlns:a16="http://schemas.microsoft.com/office/drawing/2014/main" id="{729EAC92-2E1D-764A-BB5F-DCA4413340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D3386E-A4C5-214F-8991-ABD5F86988EA}"/>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316181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6B37E6-4A7D-2F44-9145-C354B2191C3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3CFCE6E-533A-1643-836D-66FF41A804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765715B-0D64-D946-AFBD-144EA37543A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6F7E0EB-0D92-1B4F-9691-7677563EE801}"/>
              </a:ext>
            </a:extLst>
          </p:cNvPr>
          <p:cNvSpPr>
            <a:spLocks noGrp="1"/>
          </p:cNvSpPr>
          <p:nvPr>
            <p:ph type="dt" sz="half" idx="10"/>
          </p:nvPr>
        </p:nvSpPr>
        <p:spPr/>
        <p:txBody>
          <a:bodyPr/>
          <a:lstStyle/>
          <a:p>
            <a:fld id="{83AF4619-3846-5947-90FE-403E6D9444CB}" type="datetime1">
              <a:rPr lang="fr-FR" smtClean="0"/>
              <a:t>28/01/2022</a:t>
            </a:fld>
            <a:endParaRPr lang="fr-FR"/>
          </a:p>
        </p:txBody>
      </p:sp>
      <p:sp>
        <p:nvSpPr>
          <p:cNvPr id="6" name="Espace réservé du pied de page 5">
            <a:extLst>
              <a:ext uri="{FF2B5EF4-FFF2-40B4-BE49-F238E27FC236}">
                <a16:creationId xmlns:a16="http://schemas.microsoft.com/office/drawing/2014/main" id="{C421C6A0-4C91-4B4F-915D-33D2D0ADE1C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7E25756-2D06-834A-BFAF-E94D677D08F6}"/>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26113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4E67AC-8FD8-EC41-B4A6-45D8A236DDC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9EBD750-9802-D147-B332-EDEB70CB1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9A5B864-4F4D-4946-BA78-760E00BA65D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E4E81A6-8F36-2340-B682-5CF469545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579D6A6-36B1-0944-B24C-582A512EF0E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AEEC8F3-1DA9-434E-883F-7D2CBD0303F6}"/>
              </a:ext>
            </a:extLst>
          </p:cNvPr>
          <p:cNvSpPr>
            <a:spLocks noGrp="1"/>
          </p:cNvSpPr>
          <p:nvPr>
            <p:ph type="dt" sz="half" idx="10"/>
          </p:nvPr>
        </p:nvSpPr>
        <p:spPr/>
        <p:txBody>
          <a:bodyPr/>
          <a:lstStyle/>
          <a:p>
            <a:fld id="{42F0E3B0-77C0-E94F-9F65-30C2E9419334}" type="datetime1">
              <a:rPr lang="fr-FR" smtClean="0"/>
              <a:t>28/01/2022</a:t>
            </a:fld>
            <a:endParaRPr lang="fr-FR"/>
          </a:p>
        </p:txBody>
      </p:sp>
      <p:sp>
        <p:nvSpPr>
          <p:cNvPr id="8" name="Espace réservé du pied de page 7">
            <a:extLst>
              <a:ext uri="{FF2B5EF4-FFF2-40B4-BE49-F238E27FC236}">
                <a16:creationId xmlns:a16="http://schemas.microsoft.com/office/drawing/2014/main" id="{C30EEFF7-F3A0-C544-90A3-E2179C94E16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4CF8615-E240-E540-B25C-603A548FE80D}"/>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303142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4C982E-8891-E74D-A8DE-2B1082D7434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675A668-33E9-634E-B2A6-4C65FC2F7DC3}"/>
              </a:ext>
            </a:extLst>
          </p:cNvPr>
          <p:cNvSpPr>
            <a:spLocks noGrp="1"/>
          </p:cNvSpPr>
          <p:nvPr>
            <p:ph type="dt" sz="half" idx="10"/>
          </p:nvPr>
        </p:nvSpPr>
        <p:spPr/>
        <p:txBody>
          <a:bodyPr/>
          <a:lstStyle/>
          <a:p>
            <a:fld id="{E7F5BC8B-4E55-3948-A9CD-123E04083120}" type="datetime1">
              <a:rPr lang="fr-FR" smtClean="0"/>
              <a:t>28/01/2022</a:t>
            </a:fld>
            <a:endParaRPr lang="fr-FR"/>
          </a:p>
        </p:txBody>
      </p:sp>
      <p:sp>
        <p:nvSpPr>
          <p:cNvPr id="4" name="Espace réservé du pied de page 3">
            <a:extLst>
              <a:ext uri="{FF2B5EF4-FFF2-40B4-BE49-F238E27FC236}">
                <a16:creationId xmlns:a16="http://schemas.microsoft.com/office/drawing/2014/main" id="{81F541B6-98B6-214E-AAAD-2AA29CA8ED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330E475-414B-754C-BE74-0A1CD05EC382}"/>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609918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9F85775-5B3A-A446-9101-77206399B264}"/>
              </a:ext>
            </a:extLst>
          </p:cNvPr>
          <p:cNvSpPr>
            <a:spLocks noGrp="1"/>
          </p:cNvSpPr>
          <p:nvPr>
            <p:ph type="dt" sz="half" idx="10"/>
          </p:nvPr>
        </p:nvSpPr>
        <p:spPr/>
        <p:txBody>
          <a:bodyPr/>
          <a:lstStyle/>
          <a:p>
            <a:fld id="{7860151E-7A77-A441-BBAB-A5F7623FA752}" type="datetime1">
              <a:rPr lang="fr-FR" smtClean="0"/>
              <a:t>28/01/2022</a:t>
            </a:fld>
            <a:endParaRPr lang="fr-FR"/>
          </a:p>
        </p:txBody>
      </p:sp>
      <p:sp>
        <p:nvSpPr>
          <p:cNvPr id="3" name="Espace réservé du pied de page 2">
            <a:extLst>
              <a:ext uri="{FF2B5EF4-FFF2-40B4-BE49-F238E27FC236}">
                <a16:creationId xmlns:a16="http://schemas.microsoft.com/office/drawing/2014/main" id="{76052ED3-D5AC-374D-ADB2-297A83152D1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8DAA80A-29BE-DF40-A430-AE9CD271D2B5}"/>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26505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4E4A2-E93D-3A45-B171-A69040D1C8E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512E79-03C0-144A-ACC3-C29ADA574C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F522496-9D16-6E48-8C72-1A4A8E551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396C2FC-41F2-5748-8068-238EDC208673}"/>
              </a:ext>
            </a:extLst>
          </p:cNvPr>
          <p:cNvSpPr>
            <a:spLocks noGrp="1"/>
          </p:cNvSpPr>
          <p:nvPr>
            <p:ph type="dt" sz="half" idx="10"/>
          </p:nvPr>
        </p:nvSpPr>
        <p:spPr/>
        <p:txBody>
          <a:bodyPr/>
          <a:lstStyle/>
          <a:p>
            <a:fld id="{720736AC-5B9B-3F44-9AA5-FFD64B078B30}" type="datetime1">
              <a:rPr lang="fr-FR" smtClean="0"/>
              <a:t>28/01/2022</a:t>
            </a:fld>
            <a:endParaRPr lang="fr-FR"/>
          </a:p>
        </p:txBody>
      </p:sp>
      <p:sp>
        <p:nvSpPr>
          <p:cNvPr id="6" name="Espace réservé du pied de page 5">
            <a:extLst>
              <a:ext uri="{FF2B5EF4-FFF2-40B4-BE49-F238E27FC236}">
                <a16:creationId xmlns:a16="http://schemas.microsoft.com/office/drawing/2014/main" id="{79487F5E-FB71-5C48-88EE-61FB6CF6BF9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AB5A2D2-248B-EF44-A839-37714034EA44}"/>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165637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153F6-B198-D742-BDB3-EFDD457CF22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52DC673-D97C-604A-91FF-3570630B82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9F94EA4-9353-DE4B-8C59-FB79F1CED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0139C81-B410-B040-80EF-A618E8883ECC}"/>
              </a:ext>
            </a:extLst>
          </p:cNvPr>
          <p:cNvSpPr>
            <a:spLocks noGrp="1"/>
          </p:cNvSpPr>
          <p:nvPr>
            <p:ph type="dt" sz="half" idx="10"/>
          </p:nvPr>
        </p:nvSpPr>
        <p:spPr/>
        <p:txBody>
          <a:bodyPr/>
          <a:lstStyle/>
          <a:p>
            <a:fld id="{58483206-1CD0-7A41-9BB0-C8B324CFBC31}" type="datetime1">
              <a:rPr lang="fr-FR" smtClean="0"/>
              <a:t>28/01/2022</a:t>
            </a:fld>
            <a:endParaRPr lang="fr-FR"/>
          </a:p>
        </p:txBody>
      </p:sp>
      <p:sp>
        <p:nvSpPr>
          <p:cNvPr id="6" name="Espace réservé du pied de page 5">
            <a:extLst>
              <a:ext uri="{FF2B5EF4-FFF2-40B4-BE49-F238E27FC236}">
                <a16:creationId xmlns:a16="http://schemas.microsoft.com/office/drawing/2014/main" id="{9510E445-F1E0-6B4D-AC8B-CED3FB5020D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852BE8-760F-E144-B458-5A5AA467CB98}"/>
              </a:ext>
            </a:extLst>
          </p:cNvPr>
          <p:cNvSpPr>
            <a:spLocks noGrp="1"/>
          </p:cNvSpPr>
          <p:nvPr>
            <p:ph type="sldNum" sz="quarter" idx="12"/>
          </p:nvPr>
        </p:nvSpPr>
        <p:spPr/>
        <p:txBody>
          <a:bodyPr/>
          <a:lstStyle/>
          <a:p>
            <a:fld id="{01C9670A-334D-DA4B-A24A-C5DF6123DCAD}" type="slidenum">
              <a:rPr lang="fr-FR" smtClean="0"/>
              <a:t>‹N°›</a:t>
            </a:fld>
            <a:endParaRPr lang="fr-FR"/>
          </a:p>
        </p:txBody>
      </p:sp>
    </p:spTree>
    <p:extLst>
      <p:ext uri="{BB962C8B-B14F-4D97-AF65-F5344CB8AC3E}">
        <p14:creationId xmlns:p14="http://schemas.microsoft.com/office/powerpoint/2010/main" val="401804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8BF57F-A362-2841-9C8D-66F19E89B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FFD7D7-B777-8E42-904B-2789F411ED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4F0EDD8-A4DE-A049-BDC6-82E680DEF4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D4D33-8957-A14A-8979-91E548AFE190}" type="datetime1">
              <a:rPr lang="fr-FR" smtClean="0"/>
              <a:t>28/01/2022</a:t>
            </a:fld>
            <a:endParaRPr lang="fr-FR"/>
          </a:p>
        </p:txBody>
      </p:sp>
      <p:sp>
        <p:nvSpPr>
          <p:cNvPr id="5" name="Espace réservé du pied de page 4">
            <a:extLst>
              <a:ext uri="{FF2B5EF4-FFF2-40B4-BE49-F238E27FC236}">
                <a16:creationId xmlns:a16="http://schemas.microsoft.com/office/drawing/2014/main" id="{3170090C-1CE5-E94A-90C2-8137C3750F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77B01F-3389-4747-B68C-172B8B0753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9670A-334D-DA4B-A24A-C5DF6123DCAD}" type="slidenum">
              <a:rPr lang="fr-FR" smtClean="0"/>
              <a:t>‹N°›</a:t>
            </a:fld>
            <a:endParaRPr lang="fr-FR"/>
          </a:p>
        </p:txBody>
      </p:sp>
    </p:spTree>
    <p:extLst>
      <p:ext uri="{BB962C8B-B14F-4D97-AF65-F5344CB8AC3E}">
        <p14:creationId xmlns:p14="http://schemas.microsoft.com/office/powerpoint/2010/main" val="350029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sz="4800" baseline="30000" dirty="0"/>
              <a:t>ב אֵלֶּה </a:t>
            </a:r>
            <a:r>
              <a:rPr lang="he-IL" sz="4800" baseline="30000" dirty="0" err="1"/>
              <a:t>תֹּלְדוֹת</a:t>
            </a:r>
            <a:r>
              <a:rPr lang="he-IL" sz="4800" baseline="30000" dirty="0"/>
              <a:t> יַעֲקֹב, יוֹסֵף בֶּן-שְׁבַע-עֶשְׂרֵה שָׁנָה הָיָה רֹעֶה אֶת-אֶחָיו בַּצֹּאן, וְהוּא נַעַר אֶת-בְּנֵי בִלְהָה וְאֶת-בְּנֵי זִלְפָּה, נְשֵׁי אָבִיו; וַיָּבֵא יוֹסֵף </a:t>
            </a:r>
            <a:r>
              <a:rPr lang="he-IL" sz="4800" baseline="30000" dirty="0" err="1"/>
              <a:t>אֶת-דִּבָּתָם</a:t>
            </a:r>
            <a:r>
              <a:rPr lang="he-IL" sz="4800" baseline="30000" dirty="0"/>
              <a:t> רָעָה, אֶל-אֲבִיהֶם.</a:t>
            </a:r>
            <a:endParaRPr lang="fr-FR" sz="4800" baseline="30000" dirty="0"/>
          </a:p>
          <a:p>
            <a:pPr marL="0" indent="0">
              <a:buNone/>
            </a:pPr>
            <a:r>
              <a:rPr lang="fr-FR" dirty="0"/>
              <a:t>2 Voici l'histoire de la descendance de Jacob. Joseph, âgé de dix sept ans, menait </a:t>
            </a:r>
            <a:r>
              <a:rPr lang="fr-FR" i="1" dirty="0"/>
              <a:t>paître les brebis </a:t>
            </a:r>
            <a:r>
              <a:rPr lang="fr-FR" i="1" u="sng" dirty="0"/>
              <a:t>avec</a:t>
            </a:r>
            <a:r>
              <a:rPr lang="fr-FR" i="1" dirty="0"/>
              <a:t> ses frères</a:t>
            </a:r>
            <a:r>
              <a:rPr lang="fr-FR" dirty="0"/>
              <a:t>. Passant son enfance avec les fils de </a:t>
            </a:r>
            <a:r>
              <a:rPr lang="fr-FR" dirty="0" err="1"/>
              <a:t>Bilha</a:t>
            </a:r>
            <a:r>
              <a:rPr lang="fr-FR" dirty="0"/>
              <a:t> et ceux de </a:t>
            </a:r>
            <a:r>
              <a:rPr lang="fr-FR" dirty="0" err="1"/>
              <a:t>Zilpa</a:t>
            </a:r>
            <a:r>
              <a:rPr lang="fr-FR" dirty="0"/>
              <a:t>, épouses de son père, Joseph débitait sur leur compte des médisances à leur père.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A6D84A51-E5FE-8240-A258-790417230B93}"/>
              </a:ext>
            </a:extLst>
          </p:cNvPr>
          <p:cNvSpPr>
            <a:spLocks noGrp="1"/>
          </p:cNvSpPr>
          <p:nvPr>
            <p:ph type="sldNum" sz="quarter" idx="12"/>
          </p:nvPr>
        </p:nvSpPr>
        <p:spPr/>
        <p:txBody>
          <a:bodyPr/>
          <a:lstStyle/>
          <a:p>
            <a:fld id="{01C9670A-334D-DA4B-A24A-C5DF6123DCAD}" type="slidenum">
              <a:rPr lang="fr-FR" smtClean="0"/>
              <a:t>1</a:t>
            </a:fld>
            <a:endParaRPr lang="fr-FR"/>
          </a:p>
        </p:txBody>
      </p:sp>
    </p:spTree>
    <p:extLst>
      <p:ext uri="{BB962C8B-B14F-4D97-AF65-F5344CB8AC3E}">
        <p14:creationId xmlns:p14="http://schemas.microsoft.com/office/powerpoint/2010/main" val="258315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4</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sz="4300" baseline="30000" dirty="0"/>
              <a:t>לג וְעַתָּה יֵרֶא פַרְעֹה, אִישׁ נָבוֹן וְחָכָם; </a:t>
            </a:r>
            <a:r>
              <a:rPr lang="he-IL" sz="4300" baseline="30000" dirty="0" err="1"/>
              <a:t>וִישִׁיתֵהו</a:t>
            </a:r>
            <a:r>
              <a:rPr lang="he-IL" sz="4300" baseline="30000" dirty="0"/>
              <a:t>ּ, עַל-אֶרֶץ מִצְרָיִם. לד יַעֲשֶׂה פַרְעֹה, וְיַפְקֵד פְּקִדִים עַל-הָאָרֶץ; וְחִמֵּשׁ אֶת-אֶרֶץ מִצְרַיִם, בְּשֶׁבַע שְׁנֵי הַשָּׂבָע. לה וְיִקְבְּצוּ, אֶת-כָּל-אֹכֶל הַשָּׁנִים הַטֹּבוֹת, הַבָּאֹת, הָאֵלֶּה; וְיִצְבְּרוּ-בָר תַּחַת יַד-פַּרְעֹה, אֹכֶל בֶּעָרִים--וְשָׁמָרוּ. לו וְהָיָה הָאֹכֶל </a:t>
            </a:r>
            <a:r>
              <a:rPr lang="he-IL" sz="4300" baseline="30000" dirty="0" err="1"/>
              <a:t>לְפִקָּדוֹן</a:t>
            </a:r>
            <a:r>
              <a:rPr lang="he-IL" sz="4300" baseline="30000" dirty="0"/>
              <a:t>, לָאָרֶץ, לְשֶׁבַע שְׁנֵי הָרָעָב, אֲשֶׁר </a:t>
            </a:r>
            <a:r>
              <a:rPr lang="he-IL" sz="4300" baseline="30000" dirty="0" err="1"/>
              <a:t>תִּהְיֶין</a:t>
            </a:r>
            <a:r>
              <a:rPr lang="he-IL" sz="4300" baseline="30000" dirty="0"/>
              <a:t>ָ בְּאֶרֶץ מִצְרָיִם; </a:t>
            </a:r>
            <a:r>
              <a:rPr lang="he-IL" sz="4300" baseline="30000" dirty="0" err="1"/>
              <a:t>וְלֹא-תִכָּרֵת</a:t>
            </a:r>
            <a:r>
              <a:rPr lang="he-IL" sz="4300" baseline="30000" dirty="0"/>
              <a:t> הָאָרֶץ, בָּרָעָב. </a:t>
            </a:r>
            <a:r>
              <a:rPr lang="he-IL" sz="4300" baseline="30000" dirty="0" err="1"/>
              <a:t>לז</a:t>
            </a:r>
            <a:r>
              <a:rPr lang="he-IL" sz="4300" baseline="30000" dirty="0"/>
              <a:t> וַיִּיטַב הַדָּבָר, בְּעֵינֵי פַרְעֹה, וּבְעֵינֵי, כָּל-עֲבָדָיו.</a:t>
            </a:r>
            <a:endParaRPr lang="fr-FR" sz="4300" dirty="0"/>
          </a:p>
          <a:p>
            <a:pPr marL="0" indent="0">
              <a:buNone/>
            </a:pPr>
            <a:r>
              <a:rPr lang="fr-FR" dirty="0"/>
              <a:t>34 Que Pharaon avise à ce qu'on établisse des commissaires dans le pays et qu'on impose d'un cinquième le territoire d'Égypte durant les sept années d'abondance. 35 Qu'on amasse toute la nourriture de ces années fertiles qui approchent; qu'on emmagasine du blé sous la main de Pharaon, pour l'approvisionnement des villes et qu'on le tienne en réserve. 36 Ces provisions seront une ressource pour le pays, lors des sept années de disette qui surviendront en Égypte, afin que ce pays ne périsse pas par la famine." 37 Ce discours plut à Pharaon et à tous ses serviteurs.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8065453B-A80F-5846-ABB2-7CA772458F01}"/>
              </a:ext>
            </a:extLst>
          </p:cNvPr>
          <p:cNvSpPr>
            <a:spLocks noGrp="1"/>
          </p:cNvSpPr>
          <p:nvPr>
            <p:ph type="sldNum" sz="quarter" idx="12"/>
          </p:nvPr>
        </p:nvSpPr>
        <p:spPr/>
        <p:txBody>
          <a:bodyPr/>
          <a:lstStyle/>
          <a:p>
            <a:fld id="{01C9670A-334D-DA4B-A24A-C5DF6123DCAD}" type="slidenum">
              <a:rPr lang="fr-FR" smtClean="0"/>
              <a:t>10</a:t>
            </a:fld>
            <a:endParaRPr lang="fr-FR"/>
          </a:p>
        </p:txBody>
      </p:sp>
    </p:spTree>
    <p:extLst>
      <p:ext uri="{BB962C8B-B14F-4D97-AF65-F5344CB8AC3E}">
        <p14:creationId xmlns:p14="http://schemas.microsoft.com/office/powerpoint/2010/main" val="160749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rêves de Joseph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dirty="0"/>
              <a:t>ו וַיֹּאמֶר, אֲלֵיהֶם: שִׁמְעוּ-נָא, הַחֲלוֹם הַזֶּה אֲשֶׁר חָלָמְתִּי. ז וְהִנֵּה אֲנַחְנוּ מְאַלְּמִים </a:t>
            </a:r>
            <a:r>
              <a:rPr lang="he-IL" dirty="0" err="1"/>
              <a:t>אֲלֻמִּים</a:t>
            </a:r>
            <a:r>
              <a:rPr lang="he-IL" dirty="0"/>
              <a:t>, בְּתוֹךְ הַשָּׂדֶה, וְהִנֵּה קָמָה </a:t>
            </a:r>
            <a:r>
              <a:rPr lang="he-IL" dirty="0" err="1"/>
              <a:t>אֲלֻמָּתִי</a:t>
            </a:r>
            <a:r>
              <a:rPr lang="he-IL" dirty="0"/>
              <a:t>, וְגַם-נִצָּבָה; וְהִנֵּה </a:t>
            </a:r>
            <a:r>
              <a:rPr lang="he-IL" dirty="0" err="1"/>
              <a:t>תְסֻבֶּינָה</a:t>
            </a:r>
            <a:r>
              <a:rPr lang="he-IL" dirty="0"/>
              <a:t> </a:t>
            </a:r>
            <a:r>
              <a:rPr lang="he-IL" dirty="0" err="1"/>
              <a:t>אֲלֻמֹּתֵיכֶם</a:t>
            </a:r>
            <a:r>
              <a:rPr lang="he-IL" dirty="0"/>
              <a:t>, </a:t>
            </a:r>
            <a:r>
              <a:rPr lang="he-IL" dirty="0" err="1"/>
              <a:t>וַתִּשְׁתַּחֲוֶין</a:t>
            </a:r>
            <a:r>
              <a:rPr lang="he-IL" dirty="0"/>
              <a:t>ָ </a:t>
            </a:r>
            <a:r>
              <a:rPr lang="he-IL" dirty="0" err="1"/>
              <a:t>לַאֲלֻמָּתִי</a:t>
            </a:r>
            <a:r>
              <a:rPr lang="he-IL" dirty="0"/>
              <a:t>. ח וַיֹּאמְרוּ לוֹ, אֶחָיו, הֲמָלֹךְ </a:t>
            </a:r>
            <a:r>
              <a:rPr lang="he-IL" dirty="0" err="1"/>
              <a:t>תִּמְלֹך</a:t>
            </a:r>
            <a:r>
              <a:rPr lang="he-IL" dirty="0"/>
              <a:t>ְ עָלֵינוּ, אִם-מָשׁוֹל </a:t>
            </a:r>
            <a:r>
              <a:rPr lang="he-IL" dirty="0" err="1"/>
              <a:t>תִּמְשֹׁל</a:t>
            </a:r>
            <a:r>
              <a:rPr lang="he-IL" dirty="0"/>
              <a:t> בָּנוּ; וַיּוֹסִפוּ עוֹד שְׂנֹא אֹתוֹ, </a:t>
            </a:r>
            <a:r>
              <a:rPr lang="he-IL" dirty="0" err="1"/>
              <a:t>עַל-חֲלֹמֹתָיו</a:t>
            </a:r>
            <a:r>
              <a:rPr lang="he-IL" dirty="0"/>
              <a:t> וְעַל-דְּבָרָיו.</a:t>
            </a:r>
            <a:endParaRPr lang="fr-FR" dirty="0"/>
          </a:p>
          <a:p>
            <a:pPr marL="0" indent="0" algn="r">
              <a:buNone/>
            </a:pPr>
            <a:endParaRPr lang="fr-FR" dirty="0"/>
          </a:p>
          <a:p>
            <a:pPr marL="0" indent="0">
              <a:buNone/>
            </a:pPr>
            <a:r>
              <a:rPr lang="fr-FR" dirty="0"/>
              <a:t>6 II leur dit: "Écoutez, je vous prie, ce songe que j'ai eu. 7 Nous composions des gerbes dans le champ, soudain ma gerbe se dressa; elle resta debout et les vôtres se rangèrent à l'entour et s'inclinèrent devant la mienne." 8 Ses frères lui dirent: "Quoi! Régnerais-tu sur nous? Deviendrais-tu notre maître?" Et ils le haïrent plus encore, pour ses songes et pour ses propos.</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E9D815C3-EFF5-734F-AC9E-9BEC6E315847}"/>
              </a:ext>
            </a:extLst>
          </p:cNvPr>
          <p:cNvSpPr>
            <a:spLocks noGrp="1"/>
          </p:cNvSpPr>
          <p:nvPr>
            <p:ph type="sldNum" sz="quarter" idx="12"/>
          </p:nvPr>
        </p:nvSpPr>
        <p:spPr/>
        <p:txBody>
          <a:bodyPr/>
          <a:lstStyle/>
          <a:p>
            <a:fld id="{01C9670A-334D-DA4B-A24A-C5DF6123DCAD}" type="slidenum">
              <a:rPr lang="fr-FR" smtClean="0"/>
              <a:t>11</a:t>
            </a:fld>
            <a:endParaRPr lang="fr-FR"/>
          </a:p>
        </p:txBody>
      </p:sp>
    </p:spTree>
    <p:extLst>
      <p:ext uri="{BB962C8B-B14F-4D97-AF65-F5344CB8AC3E}">
        <p14:creationId xmlns:p14="http://schemas.microsoft.com/office/powerpoint/2010/main" val="2557178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rêves de Joseph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dirty="0"/>
              <a:t>ט </a:t>
            </a:r>
            <a:r>
              <a:rPr lang="he-IL" dirty="0" err="1"/>
              <a:t>וַיַּחֲלֹם</a:t>
            </a:r>
            <a:r>
              <a:rPr lang="he-IL" dirty="0"/>
              <a:t> עוֹד חֲלוֹם אַחֵר, וַיְסַפֵּר אֹתוֹ לְאֶחָיו; וַיֹּאמֶר, הִנֵּה חָלַמְתִּי חֲלוֹם עוֹד, וְהִנֵּה הַשֶּׁמֶשׁ וְהַיָּרֵחַ וְאַחַד עָשָׂר כּוֹכָבִים, </a:t>
            </a:r>
            <a:r>
              <a:rPr lang="he-IL" dirty="0" err="1"/>
              <a:t>מִשְׁתַּחֲוִים</a:t>
            </a:r>
            <a:r>
              <a:rPr lang="he-IL" dirty="0"/>
              <a:t> לִי. י וַיְסַפֵּר אֶל-אָבִיו, וְאֶל-אֶחָיו, וַיִּגְעַר-בּוֹ אָבִיו, וַיֹּאמֶר לוֹ מָה הַחֲלוֹם הַזֶּה אֲשֶׁר חָלָמְתָּ: הֲבוֹא נָבוֹא, אֲנִי וְאִמְּךָ וְאַחֶיךָ, </a:t>
            </a:r>
            <a:r>
              <a:rPr lang="he-IL" dirty="0" err="1"/>
              <a:t>לְהִשְׁתַּחֲו‍ֹת</a:t>
            </a:r>
            <a:r>
              <a:rPr lang="he-IL" dirty="0"/>
              <a:t> לְךָ, אָרְצָה. יא וַיְקַנְאוּ-בוֹ, אֶחָיו; וְאָבִיו, שָׁמַר אֶת-הַדָּבָר.</a:t>
            </a:r>
            <a:endParaRPr lang="fr-FR" dirty="0"/>
          </a:p>
          <a:p>
            <a:pPr marL="0" indent="0">
              <a:buNone/>
            </a:pPr>
            <a:endParaRPr lang="fr-FR" dirty="0"/>
          </a:p>
          <a:p>
            <a:pPr marL="0" indent="0">
              <a:buNone/>
            </a:pPr>
            <a:r>
              <a:rPr lang="fr-FR" dirty="0"/>
              <a:t>9 Il eut encore un autre songe et le raconta à ses frères en disant: "J'ai fait encore un songe où j'ai vu le soleil, la lune et onze étoiles se prosterner devant moi." 10 II le répéta à son père et à ses frères. Son père le blâma et lui dit: "Qu'est ce qu'un pareil songe? Eh quoi! Nous viendrions, moi et ta mère et tes frères, nous prosterner à terre à tes pieds!" 11 Les frères de Joseph le jalousèrent; mais son père retint l’affaire.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6" name="Espace réservé du numéro de diapositive 5">
            <a:extLst>
              <a:ext uri="{FF2B5EF4-FFF2-40B4-BE49-F238E27FC236}">
                <a16:creationId xmlns:a16="http://schemas.microsoft.com/office/drawing/2014/main" id="{DAC9C77D-6525-5440-8F24-EB77CC9C93E7}"/>
              </a:ext>
            </a:extLst>
          </p:cNvPr>
          <p:cNvSpPr>
            <a:spLocks noGrp="1"/>
          </p:cNvSpPr>
          <p:nvPr>
            <p:ph type="sldNum" sz="quarter" idx="12"/>
          </p:nvPr>
        </p:nvSpPr>
        <p:spPr/>
        <p:txBody>
          <a:bodyPr/>
          <a:lstStyle/>
          <a:p>
            <a:fld id="{01C9670A-334D-DA4B-A24A-C5DF6123DCAD}" type="slidenum">
              <a:rPr lang="fr-FR" smtClean="0"/>
              <a:t>12</a:t>
            </a:fld>
            <a:endParaRPr lang="fr-FR"/>
          </a:p>
        </p:txBody>
      </p:sp>
    </p:spTree>
    <p:extLst>
      <p:ext uri="{BB962C8B-B14F-4D97-AF65-F5344CB8AC3E}">
        <p14:creationId xmlns:p14="http://schemas.microsoft.com/office/powerpoint/2010/main" val="1804098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Premier exemple</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err="1"/>
              <a:t>טז</a:t>
            </a:r>
            <a:r>
              <a:rPr lang="he-IL" dirty="0"/>
              <a:t> וַיַּעַשׂ </a:t>
            </a:r>
            <a:r>
              <a:rPr lang="he-IL" dirty="0" err="1"/>
              <a:t>אֱלֹהִים</a:t>
            </a:r>
            <a:r>
              <a:rPr lang="he-IL" dirty="0"/>
              <a:t>, אֶת-שְׁנֵי </a:t>
            </a:r>
            <a:r>
              <a:rPr lang="he-IL" dirty="0" err="1"/>
              <a:t>הַמְּאֹרֹת</a:t>
            </a:r>
            <a:r>
              <a:rPr lang="he-IL" dirty="0"/>
              <a:t> הַגְּדֹלִים: אֶת-הַמָּאוֹר הַגָּדֹל, לְמֶמְשֶׁלֶת הַיּוֹם, וְאֶת-הַמָּאוֹר הַקָּטֹן לְמֶמְשֶׁלֶת הַלַּיְלָה, וְאֵת הַכּוֹכָבִים. </a:t>
            </a:r>
            <a:r>
              <a:rPr lang="he-IL" dirty="0" err="1"/>
              <a:t>יז</a:t>
            </a:r>
            <a:r>
              <a:rPr lang="he-IL" dirty="0"/>
              <a:t> </a:t>
            </a:r>
            <a:r>
              <a:rPr lang="he-IL" dirty="0" err="1"/>
              <a:t>וַיִּתֵּן</a:t>
            </a:r>
            <a:r>
              <a:rPr lang="he-IL" dirty="0"/>
              <a:t> אֹתָם </a:t>
            </a:r>
            <a:r>
              <a:rPr lang="he-IL" dirty="0" err="1"/>
              <a:t>אֱלֹהִים</a:t>
            </a:r>
            <a:r>
              <a:rPr lang="he-IL" dirty="0"/>
              <a:t>, בִּרְקִיעַ הַשָּׁמָיִם, לְהָאִיר, עַל-הָאָרֶץ. </a:t>
            </a:r>
            <a:r>
              <a:rPr lang="he-IL" dirty="0" err="1"/>
              <a:t>יח</a:t>
            </a:r>
            <a:r>
              <a:rPr lang="he-IL" dirty="0"/>
              <a:t> וְלִמְשֹׁל, בַּיּוֹם וּבַלַּיְלָה, וּלְהַבְדִּיל, בֵּין הָאוֹר וּבֵין הַחֹשֶׁךְ; וַיַּרְא </a:t>
            </a:r>
            <a:r>
              <a:rPr lang="he-IL" dirty="0" err="1"/>
              <a:t>אֱלֹהִים</a:t>
            </a:r>
            <a:r>
              <a:rPr lang="he-IL" dirty="0"/>
              <a:t>, כִּי-טוֹב.</a:t>
            </a:r>
            <a:endParaRPr lang="fr-FR" dirty="0"/>
          </a:p>
          <a:p>
            <a:pPr marL="0" indent="0" algn="r">
              <a:buNone/>
            </a:pPr>
            <a:endParaRPr lang="fr-FR" dirty="0"/>
          </a:p>
          <a:p>
            <a:pPr marL="0" indent="0">
              <a:buNone/>
            </a:pPr>
            <a:r>
              <a:rPr lang="fr-FR" dirty="0"/>
              <a:t>16 Dieu fit les deux grands luminaires: le plus grand luminaire pour la royauté du jour, le plus petit luminaire pour la royauté de la nuit, et aussi les étoiles. 17 Et Dieu les plaça dans l'espace céleste pour rayonner sur la terre; 18 pour régner le jour et la nuit, et pour séparer la lumière des ténèbres. Dieu considéra que c'était bien.</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8DE31B13-B0E0-A446-8A97-98965E69E306}"/>
              </a:ext>
            </a:extLst>
          </p:cNvPr>
          <p:cNvSpPr>
            <a:spLocks noGrp="1"/>
          </p:cNvSpPr>
          <p:nvPr>
            <p:ph type="sldNum" sz="quarter" idx="12"/>
          </p:nvPr>
        </p:nvSpPr>
        <p:spPr/>
        <p:txBody>
          <a:bodyPr/>
          <a:lstStyle/>
          <a:p>
            <a:fld id="{01C9670A-334D-DA4B-A24A-C5DF6123DCAD}" type="slidenum">
              <a:rPr lang="fr-FR" smtClean="0"/>
              <a:t>13</a:t>
            </a:fld>
            <a:endParaRPr lang="fr-FR"/>
          </a:p>
        </p:txBody>
      </p:sp>
    </p:spTree>
    <p:extLst>
      <p:ext uri="{BB962C8B-B14F-4D97-AF65-F5344CB8AC3E}">
        <p14:creationId xmlns:p14="http://schemas.microsoft.com/office/powerpoint/2010/main" val="248101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Deuxième exemple</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ח אֶת-הַשֶּׁמֶשׁ, לְמֶמְשֶׁלֶת בַּיּוֹם: כִּי לְעוֹלָם חַסְדּוֹ. ט אֶת-הַיָּרֵחַ וְכוֹכָבִים, לְמֶמְשְׁלוֹת בַּלָּיְלָה: כִּי לְעוֹלָם חַסְדּוֹ. י לְמַכֵּה מִצְרַיִם, בִּבְכוֹרֵיהֶם: כִּי לְעוֹלָם חַסְדּוֹ.</a:t>
            </a:r>
            <a:r>
              <a:rPr lang="fr-FR" dirty="0"/>
              <a:t>   </a:t>
            </a:r>
            <a:r>
              <a:rPr lang="he-IL" dirty="0"/>
              <a:t>[...] </a:t>
            </a:r>
            <a:r>
              <a:rPr lang="he-IL" dirty="0" err="1"/>
              <a:t>יז</a:t>
            </a:r>
            <a:r>
              <a:rPr lang="he-IL" dirty="0"/>
              <a:t> לְמַכֵּה, מְלָכִים גְּדֹלִים: כִּי לְעוֹלָם חַסְדּוֹ. </a:t>
            </a:r>
            <a:r>
              <a:rPr lang="he-IL" dirty="0" err="1"/>
              <a:t>יח</a:t>
            </a:r>
            <a:r>
              <a:rPr lang="he-IL" dirty="0"/>
              <a:t> </a:t>
            </a:r>
            <a:r>
              <a:rPr lang="he-IL" dirty="0" err="1"/>
              <a:t>וַיַּהֲרֹג</a:t>
            </a:r>
            <a:r>
              <a:rPr lang="he-IL" dirty="0"/>
              <a:t>, מְלָכִים אַדִּירִים: כִּי לְעוֹלָם חַסְדּוֹ.</a:t>
            </a:r>
            <a:endParaRPr lang="fr-FR" dirty="0"/>
          </a:p>
          <a:p>
            <a:pPr marL="0" indent="0" algn="r">
              <a:buNone/>
            </a:pPr>
            <a:endParaRPr lang="fr-FR" dirty="0"/>
          </a:p>
          <a:p>
            <a:pPr marL="0" indent="0">
              <a:buNone/>
            </a:pPr>
            <a:r>
              <a:rPr lang="fr-FR" dirty="0"/>
              <a:t> 8 le soleil pour régner le jour, car sa grâce est éternelle; 9 la lune et les étoiles pour régner la nuit, car sa grâce est éternelle; 10 à Celui qui frappa les Egyptiens dans leurs premiers-nés, car sa grâce est éternelle; […] 17 à Celui qui vainquit de grands rois, car sa grâce est éternelle; 18 et fit périr de puissants souverains, car sa grâce est éternelle;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32C20653-8D55-5541-A409-DD290245524F}"/>
              </a:ext>
            </a:extLst>
          </p:cNvPr>
          <p:cNvSpPr>
            <a:spLocks noGrp="1"/>
          </p:cNvSpPr>
          <p:nvPr>
            <p:ph type="sldNum" sz="quarter" idx="12"/>
          </p:nvPr>
        </p:nvSpPr>
        <p:spPr/>
        <p:txBody>
          <a:bodyPr/>
          <a:lstStyle/>
          <a:p>
            <a:fld id="{01C9670A-334D-DA4B-A24A-C5DF6123DCAD}" type="slidenum">
              <a:rPr lang="fr-FR" smtClean="0"/>
              <a:t>14</a:t>
            </a:fld>
            <a:endParaRPr lang="fr-FR"/>
          </a:p>
        </p:txBody>
      </p:sp>
    </p:spTree>
    <p:extLst>
      <p:ext uri="{BB962C8B-B14F-4D97-AF65-F5344CB8AC3E}">
        <p14:creationId xmlns:p14="http://schemas.microsoft.com/office/powerpoint/2010/main" val="2522939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la femme de </a:t>
            </a:r>
            <a:r>
              <a:rPr lang="fr-FR" dirty="0" err="1"/>
              <a:t>Potiphar</a:t>
            </a:r>
            <a:endParaRPr lang="fr-FR" dirty="0"/>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ח וַיְמָאֵן--וַיֹּאמֶר אֶל-אֵשֶׁת </a:t>
            </a:r>
            <a:r>
              <a:rPr lang="he-IL" dirty="0" err="1"/>
              <a:t>אֲדֹנָיו</a:t>
            </a:r>
            <a:r>
              <a:rPr lang="he-IL" dirty="0"/>
              <a:t>, הֵן אֲדֹנִי לֹא-יָדַע אִתִּי מַה-בַּבָּיִת; וְכֹל אֲשֶׁר-יֶשׁ-לוֹ, נָתַן בְּיָדִי. ט אֵינֶנּוּ גָדוֹל בַּבַּיִת הַזֶּה, מִמֶּנִּי, וְלֹא-חָשַׂךְ מִמֶּנִּי מְאוּמָה, כִּי אִם-אוֹתָךְ בַּאֲשֶׁר אַתְּ-אִשְׁתּוֹ; וְאֵיךְ אֶעֱשֶׂה הָרָעָה הַגְּדֹלָה, הַזֹּאת, וְחָטָאתִי, </a:t>
            </a:r>
            <a:r>
              <a:rPr lang="he-IL" dirty="0" err="1"/>
              <a:t>לֵאלֹהִים</a:t>
            </a:r>
            <a:r>
              <a:rPr lang="he-IL" dirty="0"/>
              <a:t>.</a:t>
            </a:r>
            <a:endParaRPr lang="fr-FR" dirty="0"/>
          </a:p>
          <a:p>
            <a:pPr marL="0" indent="0">
              <a:buNone/>
            </a:pPr>
            <a:r>
              <a:rPr lang="fr-FR" dirty="0"/>
              <a:t> </a:t>
            </a:r>
          </a:p>
          <a:p>
            <a:pPr marL="0" indent="0">
              <a:buNone/>
            </a:pPr>
            <a:r>
              <a:rPr lang="fr-FR" dirty="0"/>
              <a:t> </a:t>
            </a:r>
            <a:r>
              <a:rPr lang="fr-FR" baseline="30000" dirty="0"/>
              <a:t>8</a:t>
            </a:r>
            <a:r>
              <a:rPr lang="fr-FR" dirty="0"/>
              <a:t> Il s'y refusa, en disant à la femme de son maître: "Vois, mon maître ne me demande compte de rien dans sa maison et toutes ses affaires il les a remises en mes mains; </a:t>
            </a:r>
            <a:r>
              <a:rPr lang="fr-FR" baseline="30000" dirty="0"/>
              <a:t>9</a:t>
            </a:r>
            <a:r>
              <a:rPr lang="fr-FR" dirty="0"/>
              <a:t> il n'est pas plus grand que moi dans cette maison et il ne m'a rien défendu, sinon toi, parce que tu es son épouse; et comment puis je commettre un si grand méfait et offenser le Seigneur?"</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D8F04A75-55BD-AF4A-9F77-AE0C69290DCA}"/>
              </a:ext>
            </a:extLst>
          </p:cNvPr>
          <p:cNvSpPr>
            <a:spLocks noGrp="1"/>
          </p:cNvSpPr>
          <p:nvPr>
            <p:ph type="sldNum" sz="quarter" idx="12"/>
          </p:nvPr>
        </p:nvSpPr>
        <p:spPr/>
        <p:txBody>
          <a:bodyPr/>
          <a:lstStyle/>
          <a:p>
            <a:fld id="{01C9670A-334D-DA4B-A24A-C5DF6123DCAD}" type="slidenum">
              <a:rPr lang="fr-FR" smtClean="0"/>
              <a:t>15</a:t>
            </a:fld>
            <a:endParaRPr lang="fr-FR"/>
          </a:p>
        </p:txBody>
      </p:sp>
    </p:spTree>
    <p:extLst>
      <p:ext uri="{BB962C8B-B14F-4D97-AF65-F5344CB8AC3E}">
        <p14:creationId xmlns:p14="http://schemas.microsoft.com/office/powerpoint/2010/main" val="1381542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en geôles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 ח וַיֹּאמְרוּ אֵלָיו--חֲלוֹם חָלַמְנוּ, וּפֹתֵר אֵין אֹתוֹ; וַיֹּאמֶר </a:t>
            </a:r>
            <a:r>
              <a:rPr lang="he-IL" dirty="0" err="1"/>
              <a:t>אֲלֵהֶם</a:t>
            </a:r>
            <a:r>
              <a:rPr lang="he-IL" dirty="0"/>
              <a:t> יוֹסֵף, הֲלוֹא </a:t>
            </a:r>
            <a:r>
              <a:rPr lang="he-IL" dirty="0" err="1"/>
              <a:t>לֵאלֹהִים</a:t>
            </a:r>
            <a:r>
              <a:rPr lang="he-IL" dirty="0"/>
              <a:t> </a:t>
            </a:r>
            <a:r>
              <a:rPr lang="he-IL" dirty="0" err="1"/>
              <a:t>פִּתְרֹנִים</a:t>
            </a:r>
            <a:r>
              <a:rPr lang="he-IL" dirty="0"/>
              <a:t>--סַפְּרוּ-נָא, לִי.</a:t>
            </a:r>
            <a:endParaRPr lang="fr-FR" dirty="0"/>
          </a:p>
          <a:p>
            <a:pPr marL="0" indent="0" algn="r">
              <a:buNone/>
            </a:pPr>
            <a:r>
              <a:rPr lang="fr-FR" dirty="0"/>
              <a:t> </a:t>
            </a:r>
          </a:p>
          <a:p>
            <a:pPr marL="0" indent="0">
              <a:buNone/>
            </a:pPr>
            <a:r>
              <a:rPr lang="fr-FR" baseline="30000" dirty="0"/>
              <a:t>8</a:t>
            </a:r>
            <a:r>
              <a:rPr lang="fr-FR" dirty="0"/>
              <a:t> Ils lui répondirent: "Nous avons fait un songe et il n'y a personne pour l'interpréter." Joseph leur dit: "L'interprétation n'est elle pas à Dieu? Racontez les moi, je vous prie."</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06197ED1-A7CF-4F48-8A36-1DF5A71DE05B}"/>
              </a:ext>
            </a:extLst>
          </p:cNvPr>
          <p:cNvSpPr>
            <a:spLocks noGrp="1"/>
          </p:cNvSpPr>
          <p:nvPr>
            <p:ph type="sldNum" sz="quarter" idx="12"/>
          </p:nvPr>
        </p:nvSpPr>
        <p:spPr/>
        <p:txBody>
          <a:bodyPr/>
          <a:lstStyle/>
          <a:p>
            <a:fld id="{01C9670A-334D-DA4B-A24A-C5DF6123DCAD}" type="slidenum">
              <a:rPr lang="fr-FR" smtClean="0"/>
              <a:t>16</a:t>
            </a:fld>
            <a:endParaRPr lang="fr-FR"/>
          </a:p>
        </p:txBody>
      </p:sp>
    </p:spTree>
    <p:extLst>
      <p:ext uri="{BB962C8B-B14F-4D97-AF65-F5344CB8AC3E}">
        <p14:creationId xmlns:p14="http://schemas.microsoft.com/office/powerpoint/2010/main" val="3902611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4 </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dirty="0"/>
              <a:t>יד וַיִּשְׁלַח פַּרְעֹה וַיִּקְרָא אֶת-יוֹסֵף, וַיְרִיצֻהוּ מִן-הַבּוֹר; וַיְגַלַּח </a:t>
            </a:r>
            <a:r>
              <a:rPr lang="he-IL" dirty="0" err="1"/>
              <a:t>וַיְחַלֵּף</a:t>
            </a:r>
            <a:r>
              <a:rPr lang="he-IL" dirty="0"/>
              <a:t> </a:t>
            </a:r>
            <a:r>
              <a:rPr lang="he-IL" dirty="0" err="1"/>
              <a:t>שִׂמְלֹתָיו</a:t>
            </a:r>
            <a:r>
              <a:rPr lang="he-IL" dirty="0"/>
              <a:t>, וַיָּבֹא אֶל-פַּרְעֹה. טו וַיֹּאמֶר פַּרְעֹה, אֶל-יוֹסֵף, חֲלוֹם חָלַמְתִּי, וּפֹתֵר אֵין אֹתוֹ; וַאֲנִי, שָׁמַעְתִּי עָלֶיךָ </a:t>
            </a:r>
            <a:r>
              <a:rPr lang="he-IL" dirty="0" err="1"/>
              <a:t>לֵאמֹר</a:t>
            </a:r>
            <a:r>
              <a:rPr lang="he-IL" dirty="0"/>
              <a:t>, תִּשְׁמַע חֲלוֹם, </a:t>
            </a:r>
            <a:r>
              <a:rPr lang="he-IL" dirty="0" err="1"/>
              <a:t>לִפְתֹּר</a:t>
            </a:r>
            <a:r>
              <a:rPr lang="he-IL" dirty="0"/>
              <a:t> אֹתוֹ. </a:t>
            </a:r>
            <a:r>
              <a:rPr lang="he-IL" dirty="0" err="1"/>
              <a:t>טז</a:t>
            </a:r>
            <a:r>
              <a:rPr lang="he-IL" dirty="0"/>
              <a:t> וַיַּעַן יוֹסֵף אֶת-פַּרְעֹה </a:t>
            </a:r>
            <a:r>
              <a:rPr lang="he-IL" dirty="0" err="1"/>
              <a:t>לֵאמֹר</a:t>
            </a:r>
            <a:r>
              <a:rPr lang="he-IL" dirty="0"/>
              <a:t>, בִּלְעָדָי: </a:t>
            </a:r>
            <a:r>
              <a:rPr lang="he-IL" dirty="0" err="1"/>
              <a:t>אֱלֹהִים</a:t>
            </a:r>
            <a:r>
              <a:rPr lang="he-IL" dirty="0"/>
              <a:t>, יַעֲנֶה אֶת-שְׁלוֹם פַּרְעֹה.</a:t>
            </a:r>
            <a:endParaRPr lang="fr-FR" dirty="0"/>
          </a:p>
          <a:p>
            <a:pPr marL="0" indent="0" algn="r">
              <a:buNone/>
            </a:pPr>
            <a:r>
              <a:rPr lang="fr-FR" dirty="0"/>
              <a:t> </a:t>
            </a:r>
          </a:p>
          <a:p>
            <a:pPr marL="0" indent="0">
              <a:buNone/>
            </a:pPr>
            <a:r>
              <a:rPr lang="fr-FR" baseline="30000" dirty="0"/>
              <a:t>14</a:t>
            </a:r>
            <a:r>
              <a:rPr lang="fr-FR" dirty="0"/>
              <a:t> Pharaon envoya quérir Joseph, qu'on fit sur le champ sortir de la geôle; il se rasa et changea de vêtements, puis il parut devant Pharaon. </a:t>
            </a:r>
            <a:r>
              <a:rPr lang="fr-FR" baseline="30000" dirty="0"/>
              <a:t>15</a:t>
            </a:r>
            <a:r>
              <a:rPr lang="fr-FR" dirty="0"/>
              <a:t> Et Pharaon dit à Joseph: "J'ai eu un songe et nul ne l'explique; mais j'ai ouï dire, quant à toi, que tu entends l'art d'interpréter un songe." </a:t>
            </a:r>
            <a:r>
              <a:rPr lang="fr-FR" baseline="30000" dirty="0"/>
              <a:t>16</a:t>
            </a:r>
            <a:r>
              <a:rPr lang="fr-FR" dirty="0"/>
              <a:t> Joseph répondit à Pharaon en disant: "Ce n'est pas moi, c'est Dieu, qui saura tranquilliser Pharaon."</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45CC4B48-3D33-8E4A-B6E0-E8F006A83CD6}"/>
              </a:ext>
            </a:extLst>
          </p:cNvPr>
          <p:cNvSpPr>
            <a:spLocks noGrp="1"/>
          </p:cNvSpPr>
          <p:nvPr>
            <p:ph type="sldNum" sz="quarter" idx="12"/>
          </p:nvPr>
        </p:nvSpPr>
        <p:spPr/>
        <p:txBody>
          <a:bodyPr/>
          <a:lstStyle/>
          <a:p>
            <a:fld id="{01C9670A-334D-DA4B-A24A-C5DF6123DCAD}" type="slidenum">
              <a:rPr lang="fr-FR" smtClean="0"/>
              <a:t>17</a:t>
            </a:fld>
            <a:endParaRPr lang="fr-FR"/>
          </a:p>
        </p:txBody>
      </p:sp>
    </p:spTree>
    <p:extLst>
      <p:ext uri="{BB962C8B-B14F-4D97-AF65-F5344CB8AC3E}">
        <p14:creationId xmlns:p14="http://schemas.microsoft.com/office/powerpoint/2010/main" val="1084994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5 </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dirty="0"/>
              <a:t> כה וַיֹּאמֶר יוֹסֵף אֶל-פַּרְעֹה, חֲלוֹם פַּרְעֹה אֶחָד הוּא: אֵת אֲשֶׁר </a:t>
            </a:r>
            <a:r>
              <a:rPr lang="he-IL" dirty="0" err="1"/>
              <a:t>הָאֱלֹהִים</a:t>
            </a:r>
            <a:r>
              <a:rPr lang="he-IL" dirty="0"/>
              <a:t> עֹשֶׂה, הִגִּיד לְפַרְעֹה. </a:t>
            </a:r>
            <a:r>
              <a:rPr lang="he-IL" dirty="0" err="1"/>
              <a:t>כו</a:t>
            </a:r>
            <a:r>
              <a:rPr lang="he-IL" dirty="0"/>
              <a:t> שֶׁבַע פָּרֹת הַטֹּבֹת, שֶׁבַע שָׁנִים הֵנָּה, וְשֶׁבַע הַשִּׁבֳּלִים הַטֹּבֹת, שֶׁבַע שָׁנִים הֵנָּה: חֲלוֹם, אֶחָד הוּא. </a:t>
            </a:r>
            <a:r>
              <a:rPr lang="he-IL" dirty="0" err="1"/>
              <a:t>כז</a:t>
            </a:r>
            <a:r>
              <a:rPr lang="he-IL" dirty="0"/>
              <a:t> וְשֶׁבַע הַפָּרוֹת הָרַקּוֹת וְהָרָעֹת </a:t>
            </a:r>
            <a:r>
              <a:rPr lang="he-IL" dirty="0" err="1"/>
              <a:t>הָעֹלֹת</a:t>
            </a:r>
            <a:r>
              <a:rPr lang="he-IL" dirty="0"/>
              <a:t> אַחֲרֵיהֶן, שֶׁבַע שָׁנִים הֵנָּה, וְשֶׁבַע הַשִּׁבֳּלִים הָרֵקוֹת, </a:t>
            </a:r>
            <a:r>
              <a:rPr lang="he-IL" dirty="0" err="1"/>
              <a:t>שְׁדֻפוֹת</a:t>
            </a:r>
            <a:r>
              <a:rPr lang="he-IL" dirty="0"/>
              <a:t> הַקָּדִים--יִהְיוּ, שֶׁבַע שְׁנֵי רָעָב. </a:t>
            </a:r>
            <a:r>
              <a:rPr lang="he-IL" dirty="0" err="1"/>
              <a:t>כח</a:t>
            </a:r>
            <a:r>
              <a:rPr lang="he-IL" dirty="0"/>
              <a:t> הוּא הַדָּבָר, אֲשֶׁר דִּבַּרְתִּי אֶל-פַּרְעֹה: אֲשֶׁר </a:t>
            </a:r>
            <a:r>
              <a:rPr lang="he-IL" dirty="0" err="1"/>
              <a:t>הָאֱלֹהִים</a:t>
            </a:r>
            <a:r>
              <a:rPr lang="he-IL" dirty="0"/>
              <a:t> עֹשֶׂה, הֶרְאָה אֶת-פַּרְעֹה.</a:t>
            </a:r>
            <a:r>
              <a:rPr lang="fr-FR" dirty="0"/>
              <a:t> </a:t>
            </a:r>
          </a:p>
          <a:p>
            <a:pPr marL="0" indent="0">
              <a:buNone/>
            </a:pPr>
            <a:endParaRPr lang="fr-FR" dirty="0"/>
          </a:p>
          <a:p>
            <a:pPr marL="0" indent="0">
              <a:buNone/>
            </a:pPr>
            <a:r>
              <a:rPr lang="fr-FR" baseline="30000" dirty="0"/>
              <a:t>25</a:t>
            </a:r>
            <a:r>
              <a:rPr lang="fr-FR" dirty="0"/>
              <a:t> Joseph dit à Pharaon: "Le songe de Pharaon est un: ce que Dieu prépare, il l'a annoncé à Pharaon. </a:t>
            </a:r>
            <a:r>
              <a:rPr lang="fr-FR" baseline="30000" dirty="0"/>
              <a:t>26</a:t>
            </a:r>
            <a:r>
              <a:rPr lang="fr-FR" dirty="0"/>
              <a:t> Les sept belles vaches, ce sont sept années; les sept beaux épis, sept années: c'est un même songe. </a:t>
            </a:r>
            <a:r>
              <a:rPr lang="fr-FR" baseline="30000" dirty="0"/>
              <a:t>27</a:t>
            </a:r>
            <a:r>
              <a:rPr lang="fr-FR" dirty="0"/>
              <a:t> Et les sept vaches maigres et laides qui sont sorties en second lieu, sept années, de même que les sept épis vides frappés par le vent d'est. Ce seront sept années de famine. </a:t>
            </a:r>
            <a:r>
              <a:rPr lang="fr-FR" baseline="30000" dirty="0"/>
              <a:t>28</a:t>
            </a:r>
            <a:r>
              <a:rPr lang="fr-FR" dirty="0"/>
              <a:t> C'est bien ce que je disais à Pharaon ce que Dieu prépare, il l'a révélé à Pharaon. </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59305568-CEE8-584E-8023-8D4937443861}"/>
              </a:ext>
            </a:extLst>
          </p:cNvPr>
          <p:cNvSpPr>
            <a:spLocks noGrp="1"/>
          </p:cNvSpPr>
          <p:nvPr>
            <p:ph type="sldNum" sz="quarter" idx="12"/>
          </p:nvPr>
        </p:nvSpPr>
        <p:spPr/>
        <p:txBody>
          <a:bodyPr/>
          <a:lstStyle/>
          <a:p>
            <a:fld id="{01C9670A-334D-DA4B-A24A-C5DF6123DCAD}" type="slidenum">
              <a:rPr lang="fr-FR" smtClean="0"/>
              <a:t>18</a:t>
            </a:fld>
            <a:endParaRPr lang="fr-FR"/>
          </a:p>
        </p:txBody>
      </p:sp>
    </p:spTree>
    <p:extLst>
      <p:ext uri="{BB962C8B-B14F-4D97-AF65-F5344CB8AC3E}">
        <p14:creationId xmlns:p14="http://schemas.microsoft.com/office/powerpoint/2010/main" val="1579176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6 </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dirty="0"/>
              <a:t>לח וַיֹּאמֶר פַּרְעֹה, אֶל-עֲבָדָיו: הֲנִמְצָא כָזֶה--אִישׁ, אֲשֶׁר רוּחַ </a:t>
            </a:r>
            <a:r>
              <a:rPr lang="he-IL" dirty="0" err="1"/>
              <a:t>אֱלֹהִים</a:t>
            </a:r>
            <a:r>
              <a:rPr lang="he-IL" dirty="0"/>
              <a:t> בּוֹ. לט וַיֹּאמֶר פַּרְעֹה אֶל-יוֹסֵף, אַחֲרֵי הוֹדִיעַ </a:t>
            </a:r>
            <a:r>
              <a:rPr lang="he-IL" dirty="0" err="1"/>
              <a:t>אֱלֹהִים</a:t>
            </a:r>
            <a:r>
              <a:rPr lang="he-IL" dirty="0"/>
              <a:t> אוֹתְךָ אֶת-כָּל-זֹאת, אֵין-נָבוֹן וְחָכָם, כָּמוֹךָ.</a:t>
            </a:r>
            <a:endParaRPr lang="fr-FR" dirty="0"/>
          </a:p>
          <a:p>
            <a:pPr marL="0" indent="0" algn="r">
              <a:buNone/>
            </a:pPr>
            <a:endParaRPr lang="fr-FR" dirty="0"/>
          </a:p>
          <a:p>
            <a:pPr marL="0" indent="0">
              <a:buNone/>
            </a:pPr>
            <a:endParaRPr lang="fr-FR" dirty="0"/>
          </a:p>
          <a:p>
            <a:pPr marL="0" indent="0">
              <a:buNone/>
            </a:pPr>
            <a:r>
              <a:rPr lang="fr-FR" dirty="0"/>
              <a:t>38 Et Pharaon dit à ses serviteurs: "Pourrions-nous trouver un homme tel que celui-ci, plein de l'esprit de Dieu?" 39 Et Pharaon dit à Joseph: "Puisque Dieu t'a révélé tout cela, nul n'est sage et entendu comme toi. </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82D605CB-5691-D046-94D1-B660967D0F6A}"/>
              </a:ext>
            </a:extLst>
          </p:cNvPr>
          <p:cNvSpPr>
            <a:spLocks noGrp="1"/>
          </p:cNvSpPr>
          <p:nvPr>
            <p:ph type="sldNum" sz="quarter" idx="12"/>
          </p:nvPr>
        </p:nvSpPr>
        <p:spPr/>
        <p:txBody>
          <a:bodyPr/>
          <a:lstStyle/>
          <a:p>
            <a:fld id="{01C9670A-334D-DA4B-A24A-C5DF6123DCAD}" type="slidenum">
              <a:rPr lang="fr-FR" smtClean="0"/>
              <a:t>19</a:t>
            </a:fld>
            <a:endParaRPr lang="fr-FR"/>
          </a:p>
        </p:txBody>
      </p:sp>
    </p:spTree>
    <p:extLst>
      <p:ext uri="{BB962C8B-B14F-4D97-AF65-F5344CB8AC3E}">
        <p14:creationId xmlns:p14="http://schemas.microsoft.com/office/powerpoint/2010/main" val="3041915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chez </a:t>
            </a:r>
            <a:r>
              <a:rPr lang="fr-FR" dirty="0" err="1"/>
              <a:t>Potiphar</a:t>
            </a:r>
            <a:r>
              <a:rPr lang="fr-FR" dirty="0"/>
              <a:t>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sz="3900" baseline="30000" dirty="0"/>
              <a:t> ב וַיְהִי יְהוָה אֶת-יוֹסֵף, וַיְהִי אִישׁ מַצְלִיחַ; וַיְהִי, בְּבֵית </a:t>
            </a:r>
            <a:r>
              <a:rPr lang="he-IL" sz="3900" baseline="30000" dirty="0" err="1"/>
              <a:t>אֲדֹנָיו</a:t>
            </a:r>
            <a:r>
              <a:rPr lang="he-IL" sz="3900" baseline="30000" dirty="0"/>
              <a:t> הַמִּצְרִי. ג וַיַּרְא </a:t>
            </a:r>
            <a:r>
              <a:rPr lang="he-IL" sz="3900" baseline="30000" dirty="0" err="1"/>
              <a:t>אֲדֹנָיו</a:t>
            </a:r>
            <a:r>
              <a:rPr lang="he-IL" sz="3900" baseline="30000" dirty="0"/>
              <a:t>, כִּי יְהוָה אִתּוֹ; וְכֹל אֲשֶׁר-הוּא עֹשֶׂה, יְהוָה מַצְלִיחַ בְּיָדוֹ. ד וַיִּמְצָא יוֹסֵף חֵן בְּעֵינָיו, וַיְשָׁרֶת אֹתוֹ; </a:t>
            </a:r>
            <a:r>
              <a:rPr lang="he-IL" sz="3900" baseline="30000" dirty="0" err="1"/>
              <a:t>וַיַּפְקִדֵהו</a:t>
            </a:r>
            <a:r>
              <a:rPr lang="he-IL" sz="3900" baseline="30000" dirty="0"/>
              <a:t>ּ, עַל-בֵּיתוֹ, וְכָל-יֶשׁ-לוֹ, נָתַן בְּיָדוֹ. ה וַיְהִי מֵאָז הִפְקִיד אֹתוֹ בְּבֵיתוֹ, וְעַל כָּל-אֲשֶׁר יֶשׁ-לוֹ, וַיְבָרֶךְ יְהוָה אֶת-בֵּית הַמִּצְרִי, בִּגְלַל יוֹסֵף; וַיְהִי בִּרְכַּת יְהוָה, בְּכָל-אֲשֶׁר יֶשׁ-לוֹ--בַּבַּיִת, וּבַשָּׂדֶה. ו </a:t>
            </a:r>
            <a:r>
              <a:rPr lang="he-IL" sz="3900" baseline="30000" dirty="0" err="1"/>
              <a:t>וַיַּעֲזֹב</a:t>
            </a:r>
            <a:r>
              <a:rPr lang="he-IL" sz="3900" baseline="30000" dirty="0"/>
              <a:t> כָּל-אֲשֶׁר-לוֹ, בְּיַד-יוֹסֵף, וְלֹא-יָדַע אִתּוֹ מְאוּמָה, כִּי אִם-הַלֶּחֶם אֲשֶׁר-הוּא אוֹכֵל;</a:t>
            </a:r>
            <a:endParaRPr lang="fr-FR" sz="3900" dirty="0"/>
          </a:p>
          <a:p>
            <a:pPr marL="0" indent="0">
              <a:buNone/>
            </a:pPr>
            <a:r>
              <a:rPr lang="fr-FR" dirty="0"/>
              <a:t>2 Le Seigneur fut avec Joseph, qui devint un homme de réussite et fut admis dans la maison de son maître l'égyptien. 3 Son maître vit que Dieu était avec lui; qu'il faisait prospérer toutes les </a:t>
            </a:r>
            <a:r>
              <a:rPr lang="fr-FR" dirty="0" err="1"/>
              <a:t>oeuvres</a:t>
            </a:r>
            <a:r>
              <a:rPr lang="fr-FR" dirty="0"/>
              <a:t> de ses mains, 4 et Joseph trouva faveur à ses yeux et il devint son serviteur; Putiphar le mit à la tête de sa maison et lui confia tout son avoir. 5 Du moment où il l'eut mis à la tête de sa maison et de toutes ses affaires, le Seigneur bénit la maison de l'Égyptien à cause de Joseph; et la bénédiction divine s'étendit sur tous ses biens, à la ville et aux champs. 6 Alors il abandonna tous ses intérêts aux mains de Joseph et il ne s'occupa plus avec lui de rien, sinon du pain qu'il mangeait.</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1BDABA92-68CB-034F-84E9-BF8FF8E7638C}"/>
              </a:ext>
            </a:extLst>
          </p:cNvPr>
          <p:cNvSpPr>
            <a:spLocks noGrp="1"/>
          </p:cNvSpPr>
          <p:nvPr>
            <p:ph type="sldNum" sz="quarter" idx="12"/>
          </p:nvPr>
        </p:nvSpPr>
        <p:spPr/>
        <p:txBody>
          <a:bodyPr/>
          <a:lstStyle/>
          <a:p>
            <a:fld id="{01C9670A-334D-DA4B-A24A-C5DF6123DCAD}" type="slidenum">
              <a:rPr lang="fr-FR" smtClean="0"/>
              <a:t>2</a:t>
            </a:fld>
            <a:endParaRPr lang="fr-FR"/>
          </a:p>
        </p:txBody>
      </p:sp>
    </p:spTree>
    <p:extLst>
      <p:ext uri="{BB962C8B-B14F-4D97-AF65-F5344CB8AC3E}">
        <p14:creationId xmlns:p14="http://schemas.microsoft.com/office/powerpoint/2010/main" val="3638236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enfants de Joseph</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dirty="0"/>
              <a:t>נ וּלְיוֹסֵף יֻלַּד שְׁנֵי בָנִים, בְּטֶרֶם תָּבוֹא שְׁנַת הָרָעָב, אֲשֶׁר יָלְדָה-לּוֹ אָסְנַת, </a:t>
            </a:r>
            <a:r>
              <a:rPr lang="he-IL" dirty="0" err="1"/>
              <a:t>בַּת-פּוֹטִי</a:t>
            </a:r>
            <a:r>
              <a:rPr lang="he-IL" dirty="0"/>
              <a:t> פֶרַע כֹּהֵן אוֹן. נא וַיִּקְרָא יוֹסֵף אֶת-שֵׁם הַבְּכוֹר, מְנַשֶּׁה: </a:t>
            </a:r>
            <a:r>
              <a:rPr lang="he-IL" dirty="0" err="1"/>
              <a:t>כִּי-נַשַּׁנִי</a:t>
            </a:r>
            <a:r>
              <a:rPr lang="he-IL" dirty="0"/>
              <a:t> </a:t>
            </a:r>
            <a:r>
              <a:rPr lang="he-IL" dirty="0" err="1"/>
              <a:t>אֱלֹהִים</a:t>
            </a:r>
            <a:r>
              <a:rPr lang="he-IL" dirty="0"/>
              <a:t> אֶת-כָּל-עֲמָלִי, וְאֵת כָּל-בֵּית אָבִי. נב וְאֵת שֵׁם הַשֵּׁנִי, קָרָא אֶפְרָיִם: כִּי-הִפְרַנִי </a:t>
            </a:r>
            <a:r>
              <a:rPr lang="he-IL" dirty="0" err="1"/>
              <a:t>אֱלֹהִים</a:t>
            </a:r>
            <a:r>
              <a:rPr lang="he-IL" dirty="0"/>
              <a:t>, בְּאֶרֶץ עָנְיִי.</a:t>
            </a:r>
            <a:endParaRPr lang="fr-FR" dirty="0"/>
          </a:p>
          <a:p>
            <a:pPr marL="0" indent="0">
              <a:buNone/>
            </a:pPr>
            <a:endParaRPr lang="fr-FR" dirty="0"/>
          </a:p>
          <a:p>
            <a:pPr marL="0" indent="0">
              <a:buNone/>
            </a:pPr>
            <a:r>
              <a:rPr lang="fr-FR" dirty="0"/>
              <a:t>50 Or, il naquit à Joseph, avant qu'arrivât la période de disette, deux fils, que lui donna </a:t>
            </a:r>
            <a:r>
              <a:rPr lang="fr-FR" dirty="0" err="1"/>
              <a:t>Asenath</a:t>
            </a:r>
            <a:r>
              <a:rPr lang="fr-FR" dirty="0"/>
              <a:t>, fille de </a:t>
            </a:r>
            <a:r>
              <a:rPr lang="fr-FR" dirty="0" err="1"/>
              <a:t>Pôti</a:t>
            </a:r>
            <a:r>
              <a:rPr lang="fr-FR" dirty="0"/>
              <a:t> Féra, prêtre d'On. 51 Joseph appela le premier né Manassé: "Car Dieu m'a fait oublier toutes mes tribulations et toute la maison de mon père." 52 Au second, il donna le nom d'Éphraïm: "Car Dieu m'a fait fructifier dans le pays de ma misère."</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3E7A691D-7080-4F48-BEEA-0E58FCAECD40}"/>
              </a:ext>
            </a:extLst>
          </p:cNvPr>
          <p:cNvSpPr>
            <a:spLocks noGrp="1"/>
          </p:cNvSpPr>
          <p:nvPr>
            <p:ph type="sldNum" sz="quarter" idx="12"/>
          </p:nvPr>
        </p:nvSpPr>
        <p:spPr/>
        <p:txBody>
          <a:bodyPr/>
          <a:lstStyle/>
          <a:p>
            <a:fld id="{01C9670A-334D-DA4B-A24A-C5DF6123DCAD}" type="slidenum">
              <a:rPr lang="fr-FR" smtClean="0"/>
              <a:t>20</a:t>
            </a:fld>
            <a:endParaRPr lang="fr-FR"/>
          </a:p>
        </p:txBody>
      </p:sp>
    </p:spTree>
    <p:extLst>
      <p:ext uri="{BB962C8B-B14F-4D97-AF65-F5344CB8AC3E}">
        <p14:creationId xmlns:p14="http://schemas.microsoft.com/office/powerpoint/2010/main" val="1453831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- 5</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a:t>ה</a:t>
            </a:r>
            <a:r>
              <a:rPr lang="he-IL" dirty="0"/>
              <a:t> וְעַתָּה אַל-תֵּעָצְבוּ, </a:t>
            </a:r>
            <a:r>
              <a:rPr lang="he-IL" dirty="0" err="1"/>
              <a:t>וְאַל-יִחַר</a:t>
            </a:r>
            <a:r>
              <a:rPr lang="he-IL" dirty="0"/>
              <a:t> בְּעֵינֵיכֶם, כִּי-מְכַרְתֶּם אֹתִי, הֵנָּה: כִּי לְמִחְיָה, שְׁלָחַנִי </a:t>
            </a:r>
            <a:r>
              <a:rPr lang="he-IL" dirty="0" err="1"/>
              <a:t>אֱלֹהִים</a:t>
            </a:r>
            <a:r>
              <a:rPr lang="he-IL" dirty="0"/>
              <a:t> לִפְנֵיכֶם. </a:t>
            </a:r>
            <a:r>
              <a:rPr lang="he-IL" baseline="30000" dirty="0"/>
              <a:t>ו</a:t>
            </a:r>
            <a:r>
              <a:rPr lang="he-IL" dirty="0"/>
              <a:t> כִּי-זֶה </a:t>
            </a:r>
            <a:r>
              <a:rPr lang="he-IL" dirty="0" err="1"/>
              <a:t>שְׁנָתַיִם</a:t>
            </a:r>
            <a:r>
              <a:rPr lang="he-IL" dirty="0"/>
              <a:t> הָרָעָב, בְּקֶרֶב הָאָרֶץ; וְעוֹד חָמֵשׁ שָׁנִים, אֲשֶׁר אֵין-חָרִישׁ וְקָצִיר. </a:t>
            </a:r>
            <a:r>
              <a:rPr lang="he-IL" baseline="30000" dirty="0"/>
              <a:t>ז</a:t>
            </a:r>
            <a:r>
              <a:rPr lang="he-IL" dirty="0"/>
              <a:t> וַיִּשְׁלָחֵנִי </a:t>
            </a:r>
            <a:r>
              <a:rPr lang="he-IL" dirty="0" err="1"/>
              <a:t>אֱלֹהִים</a:t>
            </a:r>
            <a:r>
              <a:rPr lang="he-IL" dirty="0"/>
              <a:t> לִפְנֵיכֶם, לָשׂוּם לָכֶם שְׁאֵרִית בָּאָרֶץ, וּלְהַחֲיוֹת לָכֶם, לִפְלֵיטָה גְּדֹלָה. </a:t>
            </a:r>
            <a:r>
              <a:rPr lang="he-IL" baseline="30000" dirty="0"/>
              <a:t>ח</a:t>
            </a:r>
            <a:r>
              <a:rPr lang="he-IL" dirty="0"/>
              <a:t> וְעַתָּה, לֹא-אַתֶּם שְׁלַחְתֶּם אֹתִי הֵנָּה, כִּי, </a:t>
            </a:r>
            <a:r>
              <a:rPr lang="he-IL" dirty="0" err="1"/>
              <a:t>הָאֱלֹהִים</a:t>
            </a:r>
            <a:r>
              <a:rPr lang="he-IL" dirty="0"/>
              <a:t>; </a:t>
            </a:r>
            <a:r>
              <a:rPr lang="he-IL" dirty="0" err="1"/>
              <a:t>וַיְשִׂימֵנִי</a:t>
            </a:r>
            <a:r>
              <a:rPr lang="he-IL" dirty="0"/>
              <a:t> לְאָב לְפַרְעֹה, וּלְאָדוֹן לְכָל-בֵּיתוֹ, וּמֹשֵׁל, בְּכָל-אֶרֶץ מִצְרָיִם.</a:t>
            </a:r>
            <a:endParaRPr lang="fr-FR" dirty="0"/>
          </a:p>
          <a:p>
            <a:pPr marL="0" indent="0">
              <a:buNone/>
            </a:pPr>
            <a:r>
              <a:rPr lang="fr-FR" dirty="0"/>
              <a:t> 5 Et maintenant, ne vous affligez point, ne soyez pas irrités contre vous-mêmes de m'avoir vendu pour ce pays; car c'est pour le salut que le Seigneur m'y a envoyé avant vous. 6 En effet, voici deux années que la famine règne au sein de la contrée et durant cinq années encore, il n'y aura ni culture ni moisson. 7 Le Seigneur m'a envoyé avant vous pour vous préparer une ressource dans ce pays et pour vous sauver la vie par une conservation merveilleuse. 8 Non, ce n'est pas vous qui m'avez fait venir ici, c'est Dieu; et il m'a fait devenir le père de Pharaon, le maître de toute sa maison et l'arbitre de tout le pays d'Égypte.</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D47F092C-EDA6-BD44-9F6F-EE4D8CF6D66B}"/>
              </a:ext>
            </a:extLst>
          </p:cNvPr>
          <p:cNvSpPr>
            <a:spLocks noGrp="1"/>
          </p:cNvSpPr>
          <p:nvPr>
            <p:ph type="sldNum" sz="quarter" idx="12"/>
          </p:nvPr>
        </p:nvSpPr>
        <p:spPr/>
        <p:txBody>
          <a:bodyPr/>
          <a:lstStyle/>
          <a:p>
            <a:fld id="{01C9670A-334D-DA4B-A24A-C5DF6123DCAD}" type="slidenum">
              <a:rPr lang="fr-FR" smtClean="0"/>
              <a:t>21</a:t>
            </a:fld>
            <a:endParaRPr lang="fr-FR"/>
          </a:p>
        </p:txBody>
      </p:sp>
    </p:spTree>
    <p:extLst>
      <p:ext uri="{BB962C8B-B14F-4D97-AF65-F5344CB8AC3E}">
        <p14:creationId xmlns:p14="http://schemas.microsoft.com/office/powerpoint/2010/main" val="3034634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- 6</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dirty="0"/>
              <a:t> טו וַיִּרְאוּ אֲחֵי-יוֹסֵף, כִּי-מֵת אֲבִיהֶם, וַיֹּאמְרוּ, לוּ </a:t>
            </a:r>
            <a:r>
              <a:rPr lang="he-IL" dirty="0" err="1"/>
              <a:t>יִשְׂטְמֵנו</a:t>
            </a:r>
            <a:r>
              <a:rPr lang="he-IL" dirty="0"/>
              <a:t>ּ יוֹסֵף; וְהָשֵׁב יָשִׁיב, לָנוּ, אֵת כָּל-הָרָעָה, אֲשֶׁר גָּמַלְנוּ אֹתוֹ. </a:t>
            </a:r>
            <a:r>
              <a:rPr lang="he-IL" dirty="0" err="1"/>
              <a:t>טז</a:t>
            </a:r>
            <a:r>
              <a:rPr lang="he-IL" dirty="0"/>
              <a:t> וַיְצַוּוּ, אֶל-יוֹסֵף </a:t>
            </a:r>
            <a:r>
              <a:rPr lang="he-IL" dirty="0" err="1"/>
              <a:t>לֵאמֹר</a:t>
            </a:r>
            <a:r>
              <a:rPr lang="he-IL" dirty="0"/>
              <a:t>: אָבִיךָ </a:t>
            </a:r>
            <a:r>
              <a:rPr lang="he-IL" dirty="0" err="1"/>
              <a:t>צִוָּה</a:t>
            </a:r>
            <a:r>
              <a:rPr lang="he-IL" dirty="0"/>
              <a:t>, לִפְנֵי מוֹתוֹ </a:t>
            </a:r>
            <a:r>
              <a:rPr lang="he-IL" dirty="0" err="1"/>
              <a:t>לֵאמֹר</a:t>
            </a:r>
            <a:r>
              <a:rPr lang="he-IL" dirty="0"/>
              <a:t>. </a:t>
            </a:r>
            <a:r>
              <a:rPr lang="he-IL" dirty="0" err="1"/>
              <a:t>יז</a:t>
            </a:r>
            <a:r>
              <a:rPr lang="he-IL" dirty="0"/>
              <a:t> כֹּה-תֹאמְרוּ לְיוֹסֵף, אָנָּא שָׂא נָא פֶּשַׁע אַחֶיךָ וְחַטָּאתָם כִּי-רָעָה </a:t>
            </a:r>
            <a:r>
              <a:rPr lang="he-IL" dirty="0" err="1"/>
              <a:t>גְמָלוּך</a:t>
            </a:r>
            <a:r>
              <a:rPr lang="he-IL" dirty="0"/>
              <a:t>ָ, וְעַתָּה שָׂא נָא, לְפֶשַׁע עַבְדֵי </a:t>
            </a:r>
            <a:r>
              <a:rPr lang="he-IL" dirty="0" err="1"/>
              <a:t>אֱלֹהֵי</a:t>
            </a:r>
            <a:r>
              <a:rPr lang="he-IL" dirty="0"/>
              <a:t> אָבִיךָ; </a:t>
            </a:r>
            <a:r>
              <a:rPr lang="he-IL" dirty="0" err="1"/>
              <a:t>וַיֵּבְך</a:t>
            </a:r>
            <a:r>
              <a:rPr lang="he-IL" dirty="0"/>
              <a:t>ְּ יוֹסֵף, בְּדַבְּרָם אֵלָיו.</a:t>
            </a:r>
            <a:endParaRPr lang="fr-FR" dirty="0"/>
          </a:p>
          <a:p>
            <a:pPr marL="0" indent="0" algn="r">
              <a:buNone/>
            </a:pPr>
            <a:endParaRPr lang="fr-FR" dirty="0"/>
          </a:p>
          <a:p>
            <a:pPr marL="0" indent="0">
              <a:buNone/>
            </a:pPr>
            <a:r>
              <a:rPr lang="fr-FR" dirty="0"/>
              <a:t>15 Or, les frères de Joseph, considérant que leur père était mort, se dirent: "Si Joseph nous prenait en haine! S'il allait nous rendre tout le mal que nous lui avons fait souffrir!" 16 Ils mandèrent à Joseph ce qui suit: "Ton père a commandé avant sa mort, en ces termes: 17 ‘Parlez ainsi à Joseph: Oh! Pardonne, de grâce, l'offense de tes frères et leur faute et le mal qu'ils t'ont fait!’ Maintenant donc, pardonne leur tort aux serviteurs du Dieu de ton père!" Joseph pleura lorsqu'on lui parla ainsi. </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362CFDFD-AA6E-C743-9C5E-CF865A47B1C5}"/>
              </a:ext>
            </a:extLst>
          </p:cNvPr>
          <p:cNvSpPr>
            <a:spLocks noGrp="1"/>
          </p:cNvSpPr>
          <p:nvPr>
            <p:ph type="sldNum" sz="quarter" idx="12"/>
          </p:nvPr>
        </p:nvSpPr>
        <p:spPr/>
        <p:txBody>
          <a:bodyPr/>
          <a:lstStyle/>
          <a:p>
            <a:fld id="{01C9670A-334D-DA4B-A24A-C5DF6123DCAD}" type="slidenum">
              <a:rPr lang="fr-FR" smtClean="0"/>
              <a:t>22</a:t>
            </a:fld>
            <a:endParaRPr lang="fr-FR"/>
          </a:p>
        </p:txBody>
      </p:sp>
    </p:spTree>
    <p:extLst>
      <p:ext uri="{BB962C8B-B14F-4D97-AF65-F5344CB8AC3E}">
        <p14:creationId xmlns:p14="http://schemas.microsoft.com/office/powerpoint/2010/main" val="1722457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- 7</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sz="3600" baseline="30000" dirty="0" err="1"/>
              <a:t>יח</a:t>
            </a:r>
            <a:r>
              <a:rPr lang="he-IL" sz="3600" baseline="30000" dirty="0"/>
              <a:t> וַיֵּלְכוּ, גַּם-אֶחָיו, וַיִּפְּלוּ, לְפָנָיו; וַיֹּאמְרוּ, הִנֶּנּוּ לְךָ לַעֲבָדִים. </a:t>
            </a:r>
            <a:r>
              <a:rPr lang="he-IL" sz="3600" baseline="30000" dirty="0" err="1"/>
              <a:t>יט</a:t>
            </a:r>
            <a:r>
              <a:rPr lang="he-IL" sz="3600" baseline="30000" dirty="0"/>
              <a:t> וַיֹּאמֶר </a:t>
            </a:r>
            <a:r>
              <a:rPr lang="he-IL" sz="3600" baseline="30000" dirty="0" err="1"/>
              <a:t>אֲלֵהֶם</a:t>
            </a:r>
            <a:r>
              <a:rPr lang="he-IL" sz="3600" baseline="30000" dirty="0"/>
              <a:t> יוֹסֵף, אַל-תִּירָאוּ: כִּי הֲתַחַת </a:t>
            </a:r>
            <a:r>
              <a:rPr lang="he-IL" sz="3600" baseline="30000" dirty="0" err="1"/>
              <a:t>אֱלֹהִים</a:t>
            </a:r>
            <a:r>
              <a:rPr lang="he-IL" sz="3600" baseline="30000" dirty="0"/>
              <a:t>, אָנִי. כ וְאַתֶּם, חֲשַׁבְתֶּם עָלַי רָעָה; </a:t>
            </a:r>
            <a:r>
              <a:rPr lang="he-IL" sz="3600" baseline="30000" dirty="0" err="1"/>
              <a:t>אֱלֹהִים</a:t>
            </a:r>
            <a:r>
              <a:rPr lang="he-IL" sz="3600" baseline="30000" dirty="0"/>
              <a:t>, חֲשָׁבָהּ </a:t>
            </a:r>
            <a:r>
              <a:rPr lang="he-IL" sz="3600" baseline="30000" dirty="0" err="1"/>
              <a:t>לְטֹבָה</a:t>
            </a:r>
            <a:r>
              <a:rPr lang="he-IL" sz="3600" baseline="30000" dirty="0"/>
              <a:t>, לְמַעַן עֲשֹׂה כַּיּוֹם הַזֶּה, </a:t>
            </a:r>
            <a:r>
              <a:rPr lang="he-IL" sz="3600" baseline="30000" dirty="0" err="1"/>
              <a:t>לְהַחֲיֹת</a:t>
            </a:r>
            <a:r>
              <a:rPr lang="he-IL" sz="3600" baseline="30000" dirty="0"/>
              <a:t> עַם-רָב. </a:t>
            </a:r>
            <a:r>
              <a:rPr lang="he-IL" sz="3600" baseline="30000" dirty="0" err="1"/>
              <a:t>כא</a:t>
            </a:r>
            <a:r>
              <a:rPr lang="he-IL" sz="3600" baseline="30000" dirty="0"/>
              <a:t> וְעַתָּה, אַל-תִּירָאוּ--אָנֹכִי אֲכַלְכֵּל אֶתְכֶם, </a:t>
            </a:r>
            <a:r>
              <a:rPr lang="he-IL" sz="3600" baseline="30000" dirty="0" err="1"/>
              <a:t>וְאֶת-טַפְּכֶם</a:t>
            </a:r>
            <a:r>
              <a:rPr lang="he-IL" sz="3600" baseline="30000" dirty="0"/>
              <a:t>; וַיְנַחֵם אוֹתָם, וַיְדַבֵּר עַל-לִבָּם.</a:t>
            </a:r>
            <a:endParaRPr lang="fr-FR" sz="3600" dirty="0"/>
          </a:p>
          <a:p>
            <a:pPr marL="0" indent="0">
              <a:buNone/>
            </a:pPr>
            <a:r>
              <a:rPr lang="fr-FR" dirty="0"/>
              <a:t>18 Puis, ses frères vinrent eux-mêmes tomber à ses pieds, en disant: "Nous sommes prêts à devenir tes esclaves. 19 Joseph leur répondit: Soyez sans crainte; car suis-je à la place de Dieu? 20 Vous, vous aviez médité contre moi le mal: Dieu l'a combiné pour le bien, afin qu'il arrivât ce qui arrive aujourd'hui, qu'un peuple nombreux fût sauvé. 21 Donc, soyez sans crainte: j'aurai soin de vous et de vos familles." Et il les rassura et il parla à leur cœur.</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5E2FA43A-DCD6-7646-8413-37D2CE616743}"/>
              </a:ext>
            </a:extLst>
          </p:cNvPr>
          <p:cNvSpPr>
            <a:spLocks noGrp="1"/>
          </p:cNvSpPr>
          <p:nvPr>
            <p:ph type="sldNum" sz="quarter" idx="12"/>
          </p:nvPr>
        </p:nvSpPr>
        <p:spPr/>
        <p:txBody>
          <a:bodyPr/>
          <a:lstStyle/>
          <a:p>
            <a:fld id="{01C9670A-334D-DA4B-A24A-C5DF6123DCAD}" type="slidenum">
              <a:rPr lang="fr-FR" smtClean="0"/>
              <a:t>23</a:t>
            </a:fld>
            <a:endParaRPr lang="fr-FR"/>
          </a:p>
        </p:txBody>
      </p:sp>
    </p:spTree>
    <p:extLst>
      <p:ext uri="{BB962C8B-B14F-4D97-AF65-F5344CB8AC3E}">
        <p14:creationId xmlns:p14="http://schemas.microsoft.com/office/powerpoint/2010/main" val="2222865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- 8</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sz="3600" baseline="30000" dirty="0"/>
              <a:t>כד וַיֹּאמֶר יוֹסֵף אֶל-אֶחָיו, אָנֹכִי מֵת; </a:t>
            </a:r>
            <a:r>
              <a:rPr lang="he-IL" sz="3600" baseline="30000" dirty="0" err="1"/>
              <a:t>וֵאלֹהִים</a:t>
            </a:r>
            <a:r>
              <a:rPr lang="he-IL" sz="3600" baseline="30000" dirty="0"/>
              <a:t> פָּקֹד יִפְקֹד אֶתְכֶם, וְהֶעֱלָה אֶתְכֶם מִן-הָאָרֶץ הַזֹּאת, אֶל-הָאָרֶץ, אֲשֶׁר נִשְׁבַּע לְאַבְרָהָם לְיִצְחָק וּלְיַעֲקֹב. כה וַיַּשְׁבַּע יוֹסֵף, אֶת-בְּנֵי יִשְׂרָאֵל </a:t>
            </a:r>
            <a:r>
              <a:rPr lang="he-IL" sz="3600" baseline="30000" dirty="0" err="1"/>
              <a:t>לֵאמֹר</a:t>
            </a:r>
            <a:r>
              <a:rPr lang="he-IL" sz="3600" baseline="30000" dirty="0"/>
              <a:t>: פָּקֹד יִפְקֹד </a:t>
            </a:r>
            <a:r>
              <a:rPr lang="he-IL" sz="3600" baseline="30000" dirty="0" err="1"/>
              <a:t>אֱלֹהִים</a:t>
            </a:r>
            <a:r>
              <a:rPr lang="he-IL" sz="3600" baseline="30000" dirty="0"/>
              <a:t> אֶתְכֶם, </a:t>
            </a:r>
            <a:r>
              <a:rPr lang="he-IL" sz="3600" baseline="30000" dirty="0" err="1"/>
              <a:t>וְהַעֲלִתֶם</a:t>
            </a:r>
            <a:r>
              <a:rPr lang="he-IL" sz="3600" baseline="30000" dirty="0"/>
              <a:t> אֶת-עַצְמֹתַי מִזֶּה.</a:t>
            </a:r>
            <a:endParaRPr lang="fr-FR" sz="3600" dirty="0"/>
          </a:p>
          <a:p>
            <a:pPr marL="0" indent="0">
              <a:buNone/>
            </a:pPr>
            <a:r>
              <a:rPr lang="fr-FR" dirty="0"/>
              <a:t>24 Joseph dit à ses frères: "Je vais mourir. Sachez que le Seigneur </a:t>
            </a:r>
            <a:r>
              <a:rPr lang="fr-FR" i="1" dirty="0"/>
              <a:t>vous visitera </a:t>
            </a:r>
            <a:r>
              <a:rPr lang="fr-FR" dirty="0"/>
              <a:t>et vous ramènera de ce pays dans celui qu'il a promis par serment à Abraham, à Isaac et à Jacob." 25 Et Joseph adjura les enfants d'Israël en disant: "Oui, le Seigneur </a:t>
            </a:r>
            <a:r>
              <a:rPr lang="fr-FR" i="1" dirty="0"/>
              <a:t>vous visitera </a:t>
            </a:r>
            <a:r>
              <a:rPr lang="fr-FR" dirty="0"/>
              <a:t>et alors vous emporterez mes ossements de ce pays."</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5E2FA43A-DCD6-7646-8413-37D2CE616743}"/>
              </a:ext>
            </a:extLst>
          </p:cNvPr>
          <p:cNvSpPr>
            <a:spLocks noGrp="1"/>
          </p:cNvSpPr>
          <p:nvPr>
            <p:ph type="sldNum" sz="quarter" idx="12"/>
          </p:nvPr>
        </p:nvSpPr>
        <p:spPr/>
        <p:txBody>
          <a:bodyPr/>
          <a:lstStyle/>
          <a:p>
            <a:fld id="{01C9670A-334D-DA4B-A24A-C5DF6123DCAD}" type="slidenum">
              <a:rPr lang="fr-FR" smtClean="0"/>
              <a:t>24</a:t>
            </a:fld>
            <a:endParaRPr lang="fr-FR"/>
          </a:p>
        </p:txBody>
      </p:sp>
    </p:spTree>
    <p:extLst>
      <p:ext uri="{BB962C8B-B14F-4D97-AF65-F5344CB8AC3E}">
        <p14:creationId xmlns:p14="http://schemas.microsoft.com/office/powerpoint/2010/main" val="1464821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chez </a:t>
            </a:r>
            <a:r>
              <a:rPr lang="fr-FR" dirty="0" err="1"/>
              <a:t>Potiphar</a:t>
            </a:r>
            <a:r>
              <a:rPr lang="fr-FR" dirty="0"/>
              <a:t>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sz="4300" baseline="30000" dirty="0"/>
              <a:t> יא וַיְהִי כְּהַיּוֹם הַזֶּה, וַיָּבֹא הַבַּיְתָה לַעֲשׂוֹת מְלַאכְתּוֹ; וְאֵין אִישׁ מֵאַנְשֵׁי הַבַּיִת, שָׁם--בַּבָּיִת. </a:t>
            </a:r>
            <a:r>
              <a:rPr lang="he-IL" sz="4300" baseline="30000" dirty="0" err="1"/>
              <a:t>יב</a:t>
            </a:r>
            <a:r>
              <a:rPr lang="he-IL" sz="4300" baseline="30000" dirty="0"/>
              <a:t> </a:t>
            </a:r>
            <a:r>
              <a:rPr lang="he-IL" sz="4300" baseline="30000" dirty="0" err="1"/>
              <a:t>וַתִּתְפְּשֵׂהו</a:t>
            </a:r>
            <a:r>
              <a:rPr lang="he-IL" sz="4300" baseline="30000" dirty="0"/>
              <a:t>ּ בְּבִגְדוֹ </a:t>
            </a:r>
            <a:r>
              <a:rPr lang="he-IL" sz="4300" baseline="30000" dirty="0" err="1"/>
              <a:t>לֵאמֹר</a:t>
            </a:r>
            <a:r>
              <a:rPr lang="he-IL" sz="4300" baseline="30000" dirty="0"/>
              <a:t>, שִׁכְבָה עִמִּי; </a:t>
            </a:r>
            <a:r>
              <a:rPr lang="he-IL" sz="4300" baseline="30000" dirty="0" err="1"/>
              <a:t>וַיַּעֲזֹב</a:t>
            </a:r>
            <a:r>
              <a:rPr lang="he-IL" sz="4300" baseline="30000" dirty="0"/>
              <a:t> בִּגְדוֹ בְּיָדָהּ, </a:t>
            </a:r>
            <a:r>
              <a:rPr lang="he-IL" sz="4300" baseline="30000" dirty="0" err="1"/>
              <a:t>וַיָּנָס</a:t>
            </a:r>
            <a:r>
              <a:rPr lang="he-IL" sz="4300" baseline="30000" dirty="0"/>
              <a:t> וַיֵּצֵא הַחוּצָה. </a:t>
            </a:r>
            <a:r>
              <a:rPr lang="he-IL" sz="4300" baseline="30000" dirty="0" err="1"/>
              <a:t>יג</a:t>
            </a:r>
            <a:r>
              <a:rPr lang="he-IL" sz="4300" baseline="30000" dirty="0"/>
              <a:t> וַיְהִי, כִּרְאוֹתָהּ, כִּי-עָזַב בִּגְדוֹ, בְּיָדָהּ; </a:t>
            </a:r>
            <a:r>
              <a:rPr lang="he-IL" sz="4300" baseline="30000" dirty="0" err="1"/>
              <a:t>וַיָּנָס</a:t>
            </a:r>
            <a:r>
              <a:rPr lang="he-IL" sz="4300" baseline="30000" dirty="0"/>
              <a:t>, הַחוּצָה. יד וַתִּקְרָא לְאַנְשֵׁי בֵיתָהּ, וַתֹּאמֶר לָהֶם </a:t>
            </a:r>
            <a:r>
              <a:rPr lang="he-IL" sz="4300" baseline="30000" dirty="0" err="1"/>
              <a:t>לֵאמֹר</a:t>
            </a:r>
            <a:r>
              <a:rPr lang="he-IL" sz="4300" baseline="30000" dirty="0"/>
              <a:t>, רְאוּ הֵבִיא לָנוּ אִישׁ עִבְרִי, לְצַחֶק בָּנוּ: בָּא אֵלַי לִשְׁכַּב עִמִּי, וָאֶקְרָא בְּקוֹל גָּדוֹל. טו וַיְהִי </a:t>
            </a:r>
            <a:r>
              <a:rPr lang="he-IL" sz="4300" baseline="30000" dirty="0" err="1"/>
              <a:t>כְשָׁמְעו</a:t>
            </a:r>
            <a:r>
              <a:rPr lang="he-IL" sz="4300" baseline="30000" dirty="0"/>
              <a:t>ֹ, </a:t>
            </a:r>
            <a:r>
              <a:rPr lang="he-IL" sz="4300" baseline="30000" dirty="0" err="1"/>
              <a:t>כִּי-הֲרִימֹתִי</a:t>
            </a:r>
            <a:r>
              <a:rPr lang="he-IL" sz="4300" baseline="30000" dirty="0"/>
              <a:t> קוֹלִי וָאֶקְרָא; </a:t>
            </a:r>
            <a:r>
              <a:rPr lang="he-IL" sz="4300" baseline="30000" dirty="0" err="1"/>
              <a:t>וַיַּעֲזֹב</a:t>
            </a:r>
            <a:r>
              <a:rPr lang="he-IL" sz="4300" baseline="30000" dirty="0"/>
              <a:t> בִּגְדוֹ אֶצְלִי, </a:t>
            </a:r>
            <a:r>
              <a:rPr lang="he-IL" sz="4300" baseline="30000" dirty="0" err="1"/>
              <a:t>וַיָּנָס</a:t>
            </a:r>
            <a:r>
              <a:rPr lang="he-IL" sz="4300" baseline="30000" dirty="0"/>
              <a:t> וַיֵּצֵא הַחוּצָה.</a:t>
            </a:r>
            <a:endParaRPr lang="fr-FR" sz="4300" baseline="30000" dirty="0"/>
          </a:p>
          <a:p>
            <a:pPr marL="0" indent="0">
              <a:buNone/>
            </a:pPr>
            <a:endParaRPr lang="fr-FR" baseline="30000" dirty="0"/>
          </a:p>
          <a:p>
            <a:pPr marL="0" indent="0">
              <a:buNone/>
            </a:pPr>
            <a:r>
              <a:rPr lang="fr-FR" dirty="0"/>
              <a:t>11 Mais il arriva, à une de ces occasions, comme il était venu dans la maison pour faire sa besogne et qu'aucun des gens de la maison ne s'y trouvait, 12 qu'elle le saisit par son vêtement, en disant: "Viens dans mes bras!" II abandonna son vêtement dans sa main, s'enfuit et s'élança dehors. 13 Lorsqu'elle vit qu'il avait laissé son vêtement dans sa main et qu'il s'était échappé, 14 elle appela les gens de sa maison et leur dit: "Voyez! On nous a amené un Hébreu pour nous insulter! II m'a abordée pour coucher avec moi et j'ai appelé à grands cris. 15 Lui, entendant que j'élevais la voix pour appeler à mon aide, a laissé son habit près de moi et il s'est échappé et il est sorti."</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AFAF773-A3D6-9D42-BC0B-E7169E2C1AFB}"/>
              </a:ext>
            </a:extLst>
          </p:cNvPr>
          <p:cNvSpPr>
            <a:spLocks noGrp="1"/>
          </p:cNvSpPr>
          <p:nvPr>
            <p:ph type="sldNum" sz="quarter" idx="12"/>
          </p:nvPr>
        </p:nvSpPr>
        <p:spPr/>
        <p:txBody>
          <a:bodyPr/>
          <a:lstStyle/>
          <a:p>
            <a:fld id="{01C9670A-334D-DA4B-A24A-C5DF6123DCAD}" type="slidenum">
              <a:rPr lang="fr-FR" smtClean="0"/>
              <a:t>25</a:t>
            </a:fld>
            <a:endParaRPr lang="fr-FR"/>
          </a:p>
        </p:txBody>
      </p:sp>
    </p:spTree>
    <p:extLst>
      <p:ext uri="{BB962C8B-B14F-4D97-AF65-F5344CB8AC3E}">
        <p14:creationId xmlns:p14="http://schemas.microsoft.com/office/powerpoint/2010/main" val="4204652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frères devant Pharaon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dirty="0"/>
              <a:t>לא וַיֹּאמֶר יוֹסֵף אֶל-אֶחָיו וְאֶל-בֵּית אָבִיו, אֶעֱלֶה וְאַגִּידָה לְפַרְעֹה; וְאֹמְרָה אֵלָיו, אַחַי וּבֵית-אָבִי אֲשֶׁר בְּאֶרֶץ-כְּנַעַן בָּאוּ אֵלָי. לב וְהָאֲנָשִׁים רֹעֵי צֹאן, כִּי-אַנְשֵׁי מִקְנֶה הָיוּ; וְצֹאנָם וּבְקָרָם וְכָל-אֲשֶׁר לָהֶם, הֵבִיאוּ. לג וְהָיָה, כִּי-יִקְרָא לָכֶם פַּרְעֹה; וְאָמַר, מַה-מַּעֲשֵׂיכֶם. לד וַאֲמַרְתֶּם, אַנְשֵׁי מִקְנֶה הָיוּ עֲבָדֶיךָ מִנְּעוּרֵינוּ וְעַד-עַתָּה--גַּם-אֲנַחְנוּ, </a:t>
            </a:r>
            <a:r>
              <a:rPr lang="he-IL" dirty="0" err="1"/>
              <a:t>גַּם-אֲבֹתֵינו</a:t>
            </a:r>
            <a:r>
              <a:rPr lang="he-IL" dirty="0"/>
              <a:t>ּ: בַּעֲבוּר, תֵּשְׁבוּ בְּאֶרֶץ </a:t>
            </a:r>
            <a:r>
              <a:rPr lang="he-IL" dirty="0" err="1"/>
              <a:t>גֹּשֶׁן</a:t>
            </a:r>
            <a:r>
              <a:rPr lang="he-IL" dirty="0"/>
              <a:t>, כִּי-תוֹעֲבַת מִצְרַיִם, כָּל-רֹעֵה צֹאן.</a:t>
            </a:r>
            <a:endParaRPr lang="fr-FR" dirty="0"/>
          </a:p>
          <a:p>
            <a:pPr marL="0" indent="0" algn="r">
              <a:buNone/>
            </a:pPr>
            <a:endParaRPr lang="fr-FR" dirty="0"/>
          </a:p>
          <a:p>
            <a:pPr marL="0" indent="0">
              <a:buNone/>
            </a:pPr>
            <a:r>
              <a:rPr lang="fr-FR" dirty="0"/>
              <a:t>31 Joseph dit à ses frères, à la famille de son </a:t>
            </a:r>
            <a:r>
              <a:rPr lang="fr-FR" dirty="0" err="1"/>
              <a:t>père"Je</a:t>
            </a:r>
            <a:r>
              <a:rPr lang="fr-FR" dirty="0"/>
              <a:t> vais remonter pour en faire part à Pharaon; je lui dirai ‘Mes frères et toute la famille de mon père, qui habitent le pays de Canaan, sont venus auprès de moi. 32 Ces hommes sont pasteurs de troupeaux, parce qu'ils possèdent du bétail; or leur menu et leur gros bétail et tout ce qu’ils possèdent, ils l’ont amené.’ 33 Maintenant, lorsque Pharaon vous mandera et dira: ‘Quelles sont vos occupations?’ 34 vous répondrez: ‘Tes serviteurs se sont adonnés au bétail depuis leur jeunesse jusqu'à présent et nous et nos pères.’ C'est afin que vous demeuriez dans la province de </a:t>
            </a:r>
            <a:r>
              <a:rPr lang="fr-FR" dirty="0" err="1"/>
              <a:t>Gessen</a:t>
            </a:r>
            <a:r>
              <a:rPr lang="fr-FR" dirty="0"/>
              <a:t>, car les Égyptiens ont en horreur tout pasteur de menu bétail."</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4DAB98AA-C46A-3949-A286-842EEC4A9401}"/>
              </a:ext>
            </a:extLst>
          </p:cNvPr>
          <p:cNvSpPr>
            <a:spLocks noGrp="1"/>
          </p:cNvSpPr>
          <p:nvPr>
            <p:ph type="sldNum" sz="quarter" idx="12"/>
          </p:nvPr>
        </p:nvSpPr>
        <p:spPr/>
        <p:txBody>
          <a:bodyPr/>
          <a:lstStyle/>
          <a:p>
            <a:fld id="{01C9670A-334D-DA4B-A24A-C5DF6123DCAD}" type="slidenum">
              <a:rPr lang="fr-FR" smtClean="0"/>
              <a:t>26</a:t>
            </a:fld>
            <a:endParaRPr lang="fr-FR"/>
          </a:p>
        </p:txBody>
      </p:sp>
    </p:spTree>
    <p:extLst>
      <p:ext uri="{BB962C8B-B14F-4D97-AF65-F5344CB8AC3E}">
        <p14:creationId xmlns:p14="http://schemas.microsoft.com/office/powerpoint/2010/main" val="2685739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Les frères devant Pharaon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77500" lnSpcReduction="20000"/>
          </a:bodyPr>
          <a:lstStyle/>
          <a:p>
            <a:pPr marL="0" indent="0" algn="r">
              <a:buNone/>
            </a:pPr>
            <a:r>
              <a:rPr lang="he-IL" dirty="0"/>
              <a:t>ב וּמִקְצֵה אֶחָיו, לָקַח חֲמִשָּׁה אֲנָשִׁים; וַיַּצִּגֵם, לִפְנֵי פַרְעֹה. ג וַיֹּאמֶר פַּרְעֹה אֶל-אֶחָיו, מַה-מַּעֲשֵׂיכֶם; וַיֹּאמְרוּ אֶל-פַּרְעֹה, רֹעֵה צֹאן עֲבָדֶיךָ--גַּם-אֲנַחְנוּ, גַּם-אֲבוֹתֵינוּ. ד וַיֹּאמְרוּ אֶל-פַּרְעֹה, לָגוּר בָּאָרֶץ בָּאנוּ, כִּי-אֵין מִרְעֶה לַצֹּאן אֲשֶׁר לַעֲבָדֶיךָ, כִּי-כָבֵד הָרָעָב בְּאֶרֶץ כְּנָעַן; וְעַתָּה יֵשְׁבוּ-נָא עֲבָדֶיךָ, בְּאֶרֶץ </a:t>
            </a:r>
            <a:r>
              <a:rPr lang="he-IL" dirty="0" err="1"/>
              <a:t>גֹּשֶׁן</a:t>
            </a:r>
            <a:r>
              <a:rPr lang="he-IL" dirty="0"/>
              <a:t>. ה וַיֹּאמֶר פַּרְעֹה, אֶל-יוֹסֵף </a:t>
            </a:r>
            <a:r>
              <a:rPr lang="he-IL" dirty="0" err="1"/>
              <a:t>לֵאמֹר</a:t>
            </a:r>
            <a:r>
              <a:rPr lang="he-IL" dirty="0"/>
              <a:t>: אָבִיךָ וְאַחֶיךָ, בָּאוּ אֵלֶיךָ. ו אֶרֶץ מִצְרַיִם, לְפָנֶיךָ הִוא--בְּמֵיטַב הָאָרֶץ, הוֹשֵׁב אֶת-אָבִיךָ וְאֶת-אַחֶיךָ: יֵשְׁבוּ, בְּאֶרֶץ </a:t>
            </a:r>
            <a:r>
              <a:rPr lang="he-IL" dirty="0" err="1"/>
              <a:t>גֹּשֶׁן</a:t>
            </a:r>
            <a:r>
              <a:rPr lang="he-IL" dirty="0"/>
              <a:t>--וְאִם-יָדַעְתָּ וְיֶשׁ-בָּם אַנְשֵׁי-חַיִל, וְשַׂמְתָּם שָׂרֵי מִקְנֶה עַל-אֲשֶׁר-לִי.</a:t>
            </a:r>
            <a:endParaRPr lang="fr-FR" dirty="0"/>
          </a:p>
          <a:p>
            <a:pPr marL="0" indent="0" algn="r">
              <a:buNone/>
            </a:pPr>
            <a:endParaRPr lang="fr-FR" dirty="0"/>
          </a:p>
          <a:p>
            <a:pPr marL="0" indent="0">
              <a:buNone/>
            </a:pPr>
            <a:r>
              <a:rPr lang="fr-FR" dirty="0"/>
              <a:t>2 Puis il prit une partie de ses frères, cinq hommes et il les mit en présence de Pharaon. 3 Pharaon dit à ses frères: "Quelles sont vos occupations?" Ils répondirent à Pharaon: "Tes serviteurs sont une famille de bergers, de père en fils." 4 Et ils dirent à Pharaon: "Nous sommes venus émigrer dans ce pays, parce que le pâturage manque aux troupeaux de tes serviteurs, la disette étant grande dans le pays de Canaan. Donc, permets à tes serviteurs d'habiter dans la province de </a:t>
            </a:r>
            <a:r>
              <a:rPr lang="fr-FR" dirty="0" err="1"/>
              <a:t>Gessen</a:t>
            </a:r>
            <a:r>
              <a:rPr lang="fr-FR" dirty="0"/>
              <a:t>." 5 Pharaon dit à Joseph: "Ton père et tes frères sont venus auprès de toi. 6 Le pays d'Égypte est mis à ta disposition; établis, dans sa meilleure province, ton père et tes frères. Qu'ils habitent la terre de </a:t>
            </a:r>
            <a:r>
              <a:rPr lang="fr-FR" dirty="0" err="1"/>
              <a:t>Gessen</a:t>
            </a:r>
            <a:r>
              <a:rPr lang="fr-FR" dirty="0"/>
              <a:t> et si tu reconnais qu'il y ait parmi eux des hommes de mérite, nomme-les inspecteurs des bestiaux de mon domaine."</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45F2483E-091B-E64A-B677-E35DE5D2DE7D}"/>
              </a:ext>
            </a:extLst>
          </p:cNvPr>
          <p:cNvSpPr>
            <a:spLocks noGrp="1"/>
          </p:cNvSpPr>
          <p:nvPr>
            <p:ph type="sldNum" sz="quarter" idx="12"/>
          </p:nvPr>
        </p:nvSpPr>
        <p:spPr/>
        <p:txBody>
          <a:bodyPr/>
          <a:lstStyle/>
          <a:p>
            <a:fld id="{01C9670A-334D-DA4B-A24A-C5DF6123DCAD}" type="slidenum">
              <a:rPr lang="fr-FR" smtClean="0"/>
              <a:t>27</a:t>
            </a:fld>
            <a:endParaRPr lang="fr-FR"/>
          </a:p>
        </p:txBody>
      </p:sp>
    </p:spTree>
    <p:extLst>
      <p:ext uri="{BB962C8B-B14F-4D97-AF65-F5344CB8AC3E}">
        <p14:creationId xmlns:p14="http://schemas.microsoft.com/office/powerpoint/2010/main" val="3232143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10000"/>
          </a:bodyPr>
          <a:lstStyle/>
          <a:p>
            <a:pPr marL="0" indent="0" algn="r">
              <a:buNone/>
            </a:pPr>
            <a:r>
              <a:rPr lang="he-IL" dirty="0"/>
              <a:t> טו וַיִּרְאוּ אֲחֵי-יוֹסֵף, כִּי-מֵת אֲבִיהֶם, וַיֹּאמְרוּ, לוּ </a:t>
            </a:r>
            <a:r>
              <a:rPr lang="he-IL" dirty="0" err="1"/>
              <a:t>יִשְׂטְמֵנו</a:t>
            </a:r>
            <a:r>
              <a:rPr lang="he-IL" dirty="0"/>
              <a:t>ּ יוֹסֵף; וְהָשֵׁב יָשִׁיב, לָנוּ, אֵת כָּל-הָרָעָה, אֲשֶׁר גָּמַלְנוּ אֹתוֹ. </a:t>
            </a:r>
            <a:r>
              <a:rPr lang="he-IL" dirty="0" err="1"/>
              <a:t>טז</a:t>
            </a:r>
            <a:r>
              <a:rPr lang="he-IL" dirty="0"/>
              <a:t> וַיְצַוּוּ, אֶל-יוֹסֵף </a:t>
            </a:r>
            <a:r>
              <a:rPr lang="he-IL" dirty="0" err="1"/>
              <a:t>לֵאמֹר</a:t>
            </a:r>
            <a:r>
              <a:rPr lang="he-IL" dirty="0"/>
              <a:t>: אָבִיךָ </a:t>
            </a:r>
            <a:r>
              <a:rPr lang="he-IL" dirty="0" err="1"/>
              <a:t>צִוָּה</a:t>
            </a:r>
            <a:r>
              <a:rPr lang="he-IL" dirty="0"/>
              <a:t>, לִפְנֵי מוֹתוֹ </a:t>
            </a:r>
            <a:r>
              <a:rPr lang="he-IL" dirty="0" err="1"/>
              <a:t>לֵאמֹר</a:t>
            </a:r>
            <a:r>
              <a:rPr lang="he-IL" dirty="0"/>
              <a:t>. </a:t>
            </a:r>
            <a:r>
              <a:rPr lang="he-IL" dirty="0" err="1"/>
              <a:t>יז</a:t>
            </a:r>
            <a:r>
              <a:rPr lang="he-IL" dirty="0"/>
              <a:t> כֹּה-תֹאמְרוּ לְיוֹסֵף, אָנָּא שָׂא נָא פֶּשַׁע אַחֶיךָ וְחַטָּאתָם כִּי-רָעָה </a:t>
            </a:r>
            <a:r>
              <a:rPr lang="he-IL" dirty="0" err="1"/>
              <a:t>גְמָלוּך</a:t>
            </a:r>
            <a:r>
              <a:rPr lang="he-IL" dirty="0"/>
              <a:t>ָ, וְעַתָּה שָׂא נָא, לְפֶשַׁע עַבְדֵי </a:t>
            </a:r>
            <a:r>
              <a:rPr lang="he-IL" dirty="0" err="1"/>
              <a:t>אֱלֹהֵי</a:t>
            </a:r>
            <a:r>
              <a:rPr lang="he-IL" dirty="0"/>
              <a:t> אָבִיךָ; </a:t>
            </a:r>
            <a:r>
              <a:rPr lang="he-IL" dirty="0" err="1"/>
              <a:t>וַיֵּבְך</a:t>
            </a:r>
            <a:r>
              <a:rPr lang="he-IL" dirty="0"/>
              <a:t>ְּ יוֹסֵף, בְּדַבְּרָם אֵלָיו.</a:t>
            </a:r>
            <a:endParaRPr lang="fr-FR" dirty="0"/>
          </a:p>
          <a:p>
            <a:pPr marL="0" indent="0" algn="r">
              <a:buNone/>
            </a:pPr>
            <a:endParaRPr lang="fr-FR" dirty="0"/>
          </a:p>
          <a:p>
            <a:pPr marL="0" indent="0">
              <a:buNone/>
            </a:pPr>
            <a:r>
              <a:rPr lang="fr-FR" dirty="0"/>
              <a:t>15 Or, les frères de Joseph, considérant que leur père était mort, se dirent: "Si Joseph nous prenait en haine! S'il allait nous rendre tout le mal que nous lui avons fait souffrir!" 16 Ils mandèrent à Joseph ce qui suit: "Ton père a commandé avant sa mort, en ces termes: 17 ‘Parlez ainsi à Joseph: Oh! Pardonne, de grâce, l'offense de tes frères et leur faute et le mal qu'ils t'ont fait!’ Maintenant donc, pardonne leur tort aux serviteurs du Dieu de ton père!" Joseph pleura lorsqu'on lui parla ainsi. </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5" name="Espace réservé du numéro de diapositive 4">
            <a:extLst>
              <a:ext uri="{FF2B5EF4-FFF2-40B4-BE49-F238E27FC236}">
                <a16:creationId xmlns:a16="http://schemas.microsoft.com/office/drawing/2014/main" id="{362CFDFD-AA6E-C743-9C5E-CF865A47B1C5}"/>
              </a:ext>
            </a:extLst>
          </p:cNvPr>
          <p:cNvSpPr>
            <a:spLocks noGrp="1"/>
          </p:cNvSpPr>
          <p:nvPr>
            <p:ph type="sldNum" sz="quarter" idx="12"/>
          </p:nvPr>
        </p:nvSpPr>
        <p:spPr/>
        <p:txBody>
          <a:bodyPr/>
          <a:lstStyle/>
          <a:p>
            <a:fld id="{01C9670A-334D-DA4B-A24A-C5DF6123DCAD}" type="slidenum">
              <a:rPr lang="fr-FR" smtClean="0"/>
              <a:t>28</a:t>
            </a:fld>
            <a:endParaRPr lang="fr-FR"/>
          </a:p>
        </p:txBody>
      </p:sp>
    </p:spTree>
    <p:extLst>
      <p:ext uri="{BB962C8B-B14F-4D97-AF65-F5344CB8AC3E}">
        <p14:creationId xmlns:p14="http://schemas.microsoft.com/office/powerpoint/2010/main" val="566753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a:t>ה</a:t>
            </a:r>
            <a:r>
              <a:rPr lang="he-IL" dirty="0"/>
              <a:t> וְעַתָּה אַל-תֵּעָצְבוּ, </a:t>
            </a:r>
            <a:r>
              <a:rPr lang="he-IL" dirty="0" err="1"/>
              <a:t>וְאַל-יִחַר</a:t>
            </a:r>
            <a:r>
              <a:rPr lang="he-IL" dirty="0"/>
              <a:t> בְּעֵינֵיכֶם, כִּי-מְכַרְתֶּם אֹתִי, הֵנָּה: כִּי לְמִחְיָה, שְׁלָחַנִי </a:t>
            </a:r>
            <a:r>
              <a:rPr lang="he-IL" dirty="0" err="1"/>
              <a:t>אֱלֹהִים</a:t>
            </a:r>
            <a:r>
              <a:rPr lang="he-IL" dirty="0"/>
              <a:t> לִפְנֵיכֶם. </a:t>
            </a:r>
            <a:r>
              <a:rPr lang="he-IL" baseline="30000" dirty="0"/>
              <a:t>ו</a:t>
            </a:r>
            <a:r>
              <a:rPr lang="he-IL" dirty="0"/>
              <a:t> כִּי-זֶה </a:t>
            </a:r>
            <a:r>
              <a:rPr lang="he-IL" dirty="0" err="1"/>
              <a:t>שְׁנָתַיִם</a:t>
            </a:r>
            <a:r>
              <a:rPr lang="he-IL" dirty="0"/>
              <a:t> הָרָעָב, בְּקֶרֶב הָאָרֶץ; וְעוֹד חָמֵשׁ שָׁנִים, אֲשֶׁר אֵין-חָרִישׁ וְקָצִיר. </a:t>
            </a:r>
            <a:r>
              <a:rPr lang="he-IL" baseline="30000" dirty="0"/>
              <a:t>ז</a:t>
            </a:r>
            <a:r>
              <a:rPr lang="he-IL" dirty="0"/>
              <a:t> וַיִּשְׁלָחֵנִי </a:t>
            </a:r>
            <a:r>
              <a:rPr lang="he-IL" dirty="0" err="1"/>
              <a:t>אֱלֹהִים</a:t>
            </a:r>
            <a:r>
              <a:rPr lang="he-IL" dirty="0"/>
              <a:t> לִפְנֵיכֶם, לָשׂוּם לָכֶם שְׁאֵרִית בָּאָרֶץ, וּלְהַחֲיוֹת לָכֶם, לִפְלֵיטָה גְּדֹלָה. </a:t>
            </a:r>
            <a:r>
              <a:rPr lang="he-IL" baseline="30000" dirty="0"/>
              <a:t>ח</a:t>
            </a:r>
            <a:r>
              <a:rPr lang="he-IL" dirty="0"/>
              <a:t> וְעַתָּה, לֹא-אַתֶּם שְׁלַחְתֶּם אֹתִי הֵנָּה, כִּי, </a:t>
            </a:r>
            <a:r>
              <a:rPr lang="he-IL" dirty="0" err="1"/>
              <a:t>הָאֱלֹהִים</a:t>
            </a:r>
            <a:r>
              <a:rPr lang="he-IL" dirty="0"/>
              <a:t>; </a:t>
            </a:r>
            <a:r>
              <a:rPr lang="he-IL" dirty="0" err="1"/>
              <a:t>וַיְשִׂימֵנִי</a:t>
            </a:r>
            <a:r>
              <a:rPr lang="he-IL" dirty="0"/>
              <a:t> לְאָב לְפַרְעֹה, וּלְאָדוֹן לְכָל-בֵּיתוֹ, וּמֹשֵׁל, בְּכָל-אֶרֶץ מִצְרָיִם.</a:t>
            </a:r>
            <a:endParaRPr lang="fr-FR" dirty="0"/>
          </a:p>
          <a:p>
            <a:pPr marL="0" indent="0">
              <a:buNone/>
            </a:pPr>
            <a:r>
              <a:rPr lang="fr-FR" dirty="0"/>
              <a:t> 5 Et maintenant, ne vous affligez point, ne soyez pas irrités contre vous-mêmes de m'avoir vendu pour ce pays; car c'est pour le salut que le Seigneur m'y a envoyé avant vous. 6 En effet, voici deux années que la famine règne au sein de la contrée et durant cinq années encore, il n'y aura ni culture ni moisson. 7 Le Seigneur m'a envoyé avant vous pour vous préparer une ressource dans ce pays et pour vous sauver la vie par une conservation merveilleuse. 8 Non, ce n'est pas vous qui m'avez fait venir ici, c'est Dieu; et il m'a fait devenir le père de Pharaon, le maître de toute sa maison et l'arbitre de tout le pays d'Égypte.</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D47F092C-EDA6-BD44-9F6F-EE4D8CF6D66B}"/>
              </a:ext>
            </a:extLst>
          </p:cNvPr>
          <p:cNvSpPr>
            <a:spLocks noGrp="1"/>
          </p:cNvSpPr>
          <p:nvPr>
            <p:ph type="sldNum" sz="quarter" idx="12"/>
          </p:nvPr>
        </p:nvSpPr>
        <p:spPr/>
        <p:txBody>
          <a:bodyPr/>
          <a:lstStyle/>
          <a:p>
            <a:fld id="{01C9670A-334D-DA4B-A24A-C5DF6123DCAD}" type="slidenum">
              <a:rPr lang="fr-FR" smtClean="0"/>
              <a:t>29</a:t>
            </a:fld>
            <a:endParaRPr lang="fr-FR"/>
          </a:p>
        </p:txBody>
      </p:sp>
    </p:spTree>
    <p:extLst>
      <p:ext uri="{BB962C8B-B14F-4D97-AF65-F5344CB8AC3E}">
        <p14:creationId xmlns:p14="http://schemas.microsoft.com/office/powerpoint/2010/main" val="239920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en geôles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err="1"/>
              <a:t>כא</a:t>
            </a:r>
            <a:r>
              <a:rPr lang="he-IL" dirty="0"/>
              <a:t> וַיְהִי יְהוָה אֶת-יוֹסֵף, </a:t>
            </a:r>
            <a:r>
              <a:rPr lang="he-IL" dirty="0" err="1"/>
              <a:t>וַיֵּט</a:t>
            </a:r>
            <a:r>
              <a:rPr lang="he-IL" dirty="0"/>
              <a:t> אֵלָיו חָסֶד; </a:t>
            </a:r>
            <a:r>
              <a:rPr lang="he-IL" dirty="0" err="1"/>
              <a:t>וַיִּתֵּן</a:t>
            </a:r>
            <a:r>
              <a:rPr lang="he-IL" dirty="0"/>
              <a:t> חִנּוֹ, בְּעֵינֵי שַׂר בֵּית-הַסֹּהַר. </a:t>
            </a:r>
            <a:r>
              <a:rPr lang="he-IL" baseline="30000" dirty="0" err="1"/>
              <a:t>כב</a:t>
            </a:r>
            <a:r>
              <a:rPr lang="he-IL" dirty="0"/>
              <a:t> </a:t>
            </a:r>
            <a:r>
              <a:rPr lang="he-IL" dirty="0" err="1"/>
              <a:t>וַיִּתֵּן</a:t>
            </a:r>
            <a:r>
              <a:rPr lang="he-IL" dirty="0"/>
              <a:t> שַׂר בֵּית-הַסֹּהַר, בְּיַד-יוֹסֵף, אֵת </a:t>
            </a:r>
            <a:r>
              <a:rPr lang="he-IL" dirty="0" err="1"/>
              <a:t>כָּל-הָאֲסִירִם</a:t>
            </a:r>
            <a:r>
              <a:rPr lang="he-IL" dirty="0"/>
              <a:t>, אֲשֶׁר בְּבֵית הַסֹּהַר; וְאֵת כָּל-אֲשֶׁר עֹשִׂים שָׁם, הוּא הָיָה עֹשֶׂה. </a:t>
            </a:r>
            <a:r>
              <a:rPr lang="he-IL" baseline="30000" dirty="0" err="1"/>
              <a:t>כג</a:t>
            </a:r>
            <a:r>
              <a:rPr lang="he-IL" dirty="0"/>
              <a:t> אֵין שַׂר בֵּית-הַסֹּהַר, רֹאֶה אֶת-כָּל-מְאוּמָה בְּיָדוֹ, בַּאֲשֶׁר יְהוָה, אִתּוֹ; וַאֲשֶׁר-הוּא עֹשֶׂה, יְהוָה מַצְלִיחַ.</a:t>
            </a:r>
            <a:endParaRPr lang="fr-FR" baseline="30000" dirty="0"/>
          </a:p>
          <a:p>
            <a:pPr marL="0" indent="0">
              <a:buNone/>
            </a:pPr>
            <a:endParaRPr lang="fr-FR" dirty="0"/>
          </a:p>
          <a:p>
            <a:pPr marL="0" indent="0">
              <a:buNone/>
            </a:pPr>
            <a:r>
              <a:rPr lang="fr-FR" dirty="0"/>
              <a:t>21 Le Seigneur fut avec Joseph, lui attira de la bienveillance et le rendit agréable aux yeux du gouverneur de la Rotonde. 22 Ce gouverneur mit sous la main de Joseph tous les prisonniers de la Rotonde; et tout ce qu'on y faisait, c'était lui qui le dirigeait. 23 Le gouverneur de la Rotonde ne vérifiait rien de ce qui passait par sa main, parce que le Seigneur était avec lui; et ce qu'il entreprenait, le Seigneur le faisait réussir.</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36D655D0-E379-8446-9E39-75CE71AB05D5}"/>
              </a:ext>
            </a:extLst>
          </p:cNvPr>
          <p:cNvSpPr>
            <a:spLocks noGrp="1"/>
          </p:cNvSpPr>
          <p:nvPr>
            <p:ph type="sldNum" sz="quarter" idx="12"/>
          </p:nvPr>
        </p:nvSpPr>
        <p:spPr/>
        <p:txBody>
          <a:bodyPr/>
          <a:lstStyle/>
          <a:p>
            <a:fld id="{01C9670A-334D-DA4B-A24A-C5DF6123DCAD}" type="slidenum">
              <a:rPr lang="fr-FR" smtClean="0"/>
              <a:t>3</a:t>
            </a:fld>
            <a:endParaRPr lang="fr-FR"/>
          </a:p>
        </p:txBody>
      </p:sp>
    </p:spTree>
    <p:extLst>
      <p:ext uri="{BB962C8B-B14F-4D97-AF65-F5344CB8AC3E}">
        <p14:creationId xmlns:p14="http://schemas.microsoft.com/office/powerpoint/2010/main" val="2958996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ses frères - 4</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sz="3600" baseline="30000" dirty="0" err="1"/>
              <a:t>יח</a:t>
            </a:r>
            <a:r>
              <a:rPr lang="he-IL" sz="3600" baseline="30000" dirty="0"/>
              <a:t> וַיֵּלְכוּ, גַּם-אֶחָיו, וַיִּפְּלוּ, לְפָנָיו; וַיֹּאמְרוּ, הִנֶּנּוּ לְךָ לַעֲבָדִים. </a:t>
            </a:r>
            <a:r>
              <a:rPr lang="he-IL" sz="3600" baseline="30000" dirty="0" err="1"/>
              <a:t>יט</a:t>
            </a:r>
            <a:r>
              <a:rPr lang="he-IL" sz="3600" baseline="30000" dirty="0"/>
              <a:t> וַיֹּאמֶר </a:t>
            </a:r>
            <a:r>
              <a:rPr lang="he-IL" sz="3600" baseline="30000" dirty="0" err="1"/>
              <a:t>אֲלֵהֶם</a:t>
            </a:r>
            <a:r>
              <a:rPr lang="he-IL" sz="3600" baseline="30000" dirty="0"/>
              <a:t> יוֹסֵף, אַל-תִּירָאוּ: כִּי הֲתַחַת </a:t>
            </a:r>
            <a:r>
              <a:rPr lang="he-IL" sz="3600" baseline="30000" dirty="0" err="1"/>
              <a:t>אֱלֹהִים</a:t>
            </a:r>
            <a:r>
              <a:rPr lang="he-IL" sz="3600" baseline="30000" dirty="0"/>
              <a:t>, אָנִי. כ וְאַתֶּם, חֲשַׁבְתֶּם עָלַי רָעָה; </a:t>
            </a:r>
            <a:r>
              <a:rPr lang="he-IL" sz="3600" baseline="30000" dirty="0" err="1"/>
              <a:t>אֱלֹהִים</a:t>
            </a:r>
            <a:r>
              <a:rPr lang="he-IL" sz="3600" baseline="30000" dirty="0"/>
              <a:t>, חֲשָׁבָהּ </a:t>
            </a:r>
            <a:r>
              <a:rPr lang="he-IL" sz="3600" baseline="30000" dirty="0" err="1"/>
              <a:t>לְטֹבָה</a:t>
            </a:r>
            <a:r>
              <a:rPr lang="he-IL" sz="3600" baseline="30000" dirty="0"/>
              <a:t>, לְמַעַן עֲשֹׂה כַּיּוֹם הַזֶּה, </a:t>
            </a:r>
            <a:r>
              <a:rPr lang="he-IL" sz="3600" baseline="30000" dirty="0" err="1"/>
              <a:t>לְהַחֲיֹת</a:t>
            </a:r>
            <a:r>
              <a:rPr lang="he-IL" sz="3600" baseline="30000" dirty="0"/>
              <a:t> עַם-רָב. </a:t>
            </a:r>
            <a:r>
              <a:rPr lang="he-IL" sz="3600" baseline="30000" dirty="0" err="1"/>
              <a:t>כא</a:t>
            </a:r>
            <a:r>
              <a:rPr lang="he-IL" sz="3600" baseline="30000" dirty="0"/>
              <a:t> וְעַתָּה, אַל-תִּירָאוּ--אָנֹכִי אֲכַלְכֵּל אֶתְכֶם, </a:t>
            </a:r>
            <a:r>
              <a:rPr lang="he-IL" sz="3600" baseline="30000" dirty="0" err="1"/>
              <a:t>וְאֶת-טַפְּכֶם</a:t>
            </a:r>
            <a:r>
              <a:rPr lang="he-IL" sz="3600" baseline="30000" dirty="0"/>
              <a:t>; וַיְנַחֵם אוֹתָם, וַיְדַבֵּר עַל-לִבָּם.</a:t>
            </a:r>
            <a:endParaRPr lang="fr-FR" sz="3600" dirty="0"/>
          </a:p>
          <a:p>
            <a:pPr marL="0" indent="0">
              <a:buNone/>
            </a:pPr>
            <a:r>
              <a:rPr lang="fr-FR" dirty="0"/>
              <a:t>18 Puis, ses frères vinrent eux-mêmes tomber à ses pieds, en disant: "Nous sommes prêts à devenir tes esclaves. 19 Joseph leur répondit: Soyez sans crainte; car suis-je à la place de Dieu? 20 Vous, vous aviez médité contre moi le mal: Dieu l'a combiné pour le bien, afin qu'il arrivât ce qui arrive aujourd'hui, qu'un peuple nombreux fût sauvé. 21 Donc, soyez sans crainte: j'aurai soin de vous et de vos familles." Et il les rassura et il parla à leur cœur.</a:t>
            </a:r>
          </a:p>
        </p:txBody>
      </p:sp>
      <p:sp>
        <p:nvSpPr>
          <p:cNvPr id="6" name="ZoneTexte 5">
            <a:extLst>
              <a:ext uri="{FF2B5EF4-FFF2-40B4-BE49-F238E27FC236}">
                <a16:creationId xmlns:a16="http://schemas.microsoft.com/office/drawing/2014/main" id="{FD9B337E-7555-7849-BC06-33A9F09DBA47}"/>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5E2FA43A-DCD6-7646-8413-37D2CE616743}"/>
              </a:ext>
            </a:extLst>
          </p:cNvPr>
          <p:cNvSpPr>
            <a:spLocks noGrp="1"/>
          </p:cNvSpPr>
          <p:nvPr>
            <p:ph type="sldNum" sz="quarter" idx="12"/>
          </p:nvPr>
        </p:nvSpPr>
        <p:spPr/>
        <p:txBody>
          <a:bodyPr/>
          <a:lstStyle/>
          <a:p>
            <a:fld id="{01C9670A-334D-DA4B-A24A-C5DF6123DCAD}" type="slidenum">
              <a:rPr lang="fr-FR" smtClean="0"/>
              <a:t>30</a:t>
            </a:fld>
            <a:endParaRPr lang="fr-FR"/>
          </a:p>
        </p:txBody>
      </p:sp>
    </p:spTree>
    <p:extLst>
      <p:ext uri="{BB962C8B-B14F-4D97-AF65-F5344CB8AC3E}">
        <p14:creationId xmlns:p14="http://schemas.microsoft.com/office/powerpoint/2010/main" val="2127181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et Pharaon</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sz="4300" baseline="30000" dirty="0"/>
              <a:t>ו וַיָּמָת יוֹסֵף וְכָל-אֶחָיו, וְכֹל הַדּוֹר הַהוּא. ז וּבְנֵי יִשְׂרָאֵל, פָּרוּ וַיִּשְׁרְצוּ וַיִּרְבּוּ וַיַּעַצְמוּ--</a:t>
            </a:r>
            <a:r>
              <a:rPr lang="he-IL" sz="4300" baseline="30000" dirty="0" err="1"/>
              <a:t>בִּמְאֹד</a:t>
            </a:r>
            <a:r>
              <a:rPr lang="he-IL" sz="4300" baseline="30000" dirty="0"/>
              <a:t> מְאֹד; וַתִּמָּלֵא הָאָרֶץ, אֹתָם. {פ} ח </a:t>
            </a:r>
            <a:r>
              <a:rPr lang="he-IL" sz="4300" baseline="30000" dirty="0" err="1"/>
              <a:t>וַיָּקָם</a:t>
            </a:r>
            <a:r>
              <a:rPr lang="he-IL" sz="4300" baseline="30000" dirty="0"/>
              <a:t> מֶלֶךְ-חָדָשׁ, עַל-מִצְרָיִם, אֲשֶׁר לֹא-יָדַע, אֶת-יוֹסֵף. ט וַיֹּאמֶר, אֶל-עַמּוֹ: הִנֵּה, עַם בְּנֵי יִשְׂרָאֵל--רַב וְעָצוּם, מִמֶּנּוּ. י הָבָה </a:t>
            </a:r>
            <a:r>
              <a:rPr lang="he-IL" sz="4300" baseline="30000" dirty="0" err="1"/>
              <a:t>נִתְחַכְּמָה</a:t>
            </a:r>
            <a:r>
              <a:rPr lang="he-IL" sz="4300" baseline="30000" dirty="0"/>
              <a:t>, לוֹ: פֶּן-יִרְבֶּה, וְהָיָה כִּי-תִקְרֶאנָה מִלְחָמָה וְנוֹסַף גַּם-הוּא עַל-שֹׂנְאֵינוּ, וְנִלְחַם-בָּנוּ, וְעָלָה מִן-הָאָרֶץ. יא וַיָּשִׂימוּ עָלָיו שָׂרֵי מִסִּים, לְמַעַן </a:t>
            </a:r>
            <a:r>
              <a:rPr lang="he-IL" sz="4300" baseline="30000" dirty="0" err="1"/>
              <a:t>עַנֹּתו</a:t>
            </a:r>
            <a:r>
              <a:rPr lang="he-IL" sz="4300" baseline="30000" dirty="0"/>
              <a:t>ֹ </a:t>
            </a:r>
            <a:r>
              <a:rPr lang="he-IL" sz="4300" baseline="30000" dirty="0" err="1"/>
              <a:t>בְּסִבְלֹתָם</a:t>
            </a:r>
            <a:r>
              <a:rPr lang="he-IL" sz="4300" baseline="30000" dirty="0"/>
              <a:t>; </a:t>
            </a:r>
            <a:r>
              <a:rPr lang="he-IL" sz="4300" baseline="30000" dirty="0" err="1"/>
              <a:t>וַיִּבֶן</a:t>
            </a:r>
            <a:r>
              <a:rPr lang="he-IL" sz="4300" baseline="30000" dirty="0"/>
              <a:t> עָרֵי מִסְכְּנוֹת, לְפַרְעֹה--אֶת-פִּתֹם, </a:t>
            </a:r>
            <a:r>
              <a:rPr lang="he-IL" sz="4300" baseline="30000" dirty="0" err="1"/>
              <a:t>וְאֶת-רַעַמְסֵס</a:t>
            </a:r>
            <a:r>
              <a:rPr lang="he-IL" sz="4300" baseline="30000" dirty="0"/>
              <a:t>.</a:t>
            </a:r>
            <a:endParaRPr lang="fr-FR" sz="4300" baseline="30000" dirty="0"/>
          </a:p>
          <a:p>
            <a:pPr marL="0" indent="0">
              <a:buNone/>
            </a:pPr>
            <a:r>
              <a:rPr lang="fr-FR" dirty="0"/>
              <a:t> Joseph mourut, ainsi que tous ses frères, ainsi que toute cette génération. 7 Or, les enfants d'Israël avaient augmenté, pullulé, étaient devenus prodigieusement nombreux et ils remplissaient la contrée. 8 Un roi nouveau s'éleva sur l'Égypte, lequel n'avait point connu Joseph. 9 Il dit à son peuple: "Voyez, la population des enfants d'Israël surpasse et domine la nôtre. 10 Eh bien! usons d'expédients contre elle; autrement, elle s'accroîtra encore et alors, survienne une guerre, ils pourraient se joindre à nos ennemis, nous combattre et sortir de la province." 11 Et l'on imposa à ce peuple des officiers de corvée pour l'accabler de labeurs et il bâtit pour Pharaon des villes d'approvisionnement, </a:t>
            </a:r>
            <a:r>
              <a:rPr lang="fr-FR" dirty="0" err="1"/>
              <a:t>Pithom</a:t>
            </a:r>
            <a:r>
              <a:rPr lang="fr-FR" dirty="0"/>
              <a:t> et </a:t>
            </a:r>
            <a:r>
              <a:rPr lang="fr-FR" dirty="0" err="1"/>
              <a:t>Ramessès</a:t>
            </a:r>
            <a:r>
              <a:rPr lang="fr-FR" dirty="0"/>
              <a:t>.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5BDA4018-3F87-2547-9C57-13624BDA304C}"/>
              </a:ext>
            </a:extLst>
          </p:cNvPr>
          <p:cNvSpPr>
            <a:spLocks noGrp="1"/>
          </p:cNvSpPr>
          <p:nvPr>
            <p:ph type="sldNum" sz="quarter" idx="12"/>
          </p:nvPr>
        </p:nvSpPr>
        <p:spPr/>
        <p:txBody>
          <a:bodyPr/>
          <a:lstStyle/>
          <a:p>
            <a:fld id="{01C9670A-334D-DA4B-A24A-C5DF6123DCAD}" type="slidenum">
              <a:rPr lang="fr-FR" smtClean="0"/>
              <a:t>31</a:t>
            </a:fld>
            <a:endParaRPr lang="fr-FR"/>
          </a:p>
        </p:txBody>
      </p:sp>
    </p:spTree>
    <p:extLst>
      <p:ext uri="{BB962C8B-B14F-4D97-AF65-F5344CB8AC3E}">
        <p14:creationId xmlns:p14="http://schemas.microsoft.com/office/powerpoint/2010/main" val="2407518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Josué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baseline="30000" dirty="0" err="1"/>
              <a:t>יח</a:t>
            </a:r>
            <a:r>
              <a:rPr lang="he-IL" dirty="0"/>
              <a:t> וַיֹּאמֶר יְהוָה אֶל-מֹשֶׁה, קַח-לְךָ אֶת-יְהוֹשֻׁעַ בִּן-נוּן--אִישׁ, אֲשֶׁר-רוּחַ בּוֹ; וְסָמַכְתָּ אֶת-יָדְךָ, עָלָיו.</a:t>
            </a:r>
            <a:endParaRPr lang="fr-FR" dirty="0"/>
          </a:p>
          <a:p>
            <a:pPr marL="0" indent="0" algn="r">
              <a:buNone/>
            </a:pPr>
            <a:endParaRPr lang="fr-FR" dirty="0"/>
          </a:p>
          <a:p>
            <a:pPr marL="0" indent="0">
              <a:buNone/>
            </a:pPr>
            <a:r>
              <a:rPr lang="fr-FR" baseline="30000" dirty="0"/>
              <a:t>18</a:t>
            </a:r>
            <a:r>
              <a:rPr lang="fr-FR" dirty="0"/>
              <a:t> Et l'Éternel dit à Moïse: "Fais approcher de toi Josué, fils de Noun, homme animé de </a:t>
            </a:r>
            <a:r>
              <a:rPr lang="fr-FR" i="1" dirty="0"/>
              <a:t>mon</a:t>
            </a:r>
            <a:r>
              <a:rPr lang="fr-FR" dirty="0"/>
              <a:t> esprit, et impose ta main sur lui.</a:t>
            </a:r>
          </a:p>
          <a:p>
            <a:pPr marL="0" indent="0" algn="r">
              <a:buNone/>
            </a:pPr>
            <a:endParaRPr lang="fr-FR" dirty="0"/>
          </a:p>
          <a:p>
            <a:pPr marL="0" indent="0" algn="r">
              <a:buNone/>
            </a:pPr>
            <a:r>
              <a:rPr lang="he-IL" dirty="0"/>
              <a:t>וִיהוֹשֻׁעַ בִּן נוּן מָלֵא רוּחַ </a:t>
            </a:r>
            <a:r>
              <a:rPr lang="he-IL" dirty="0" err="1"/>
              <a:t>חׇכְמָה</a:t>
            </a:r>
            <a:r>
              <a:rPr lang="he-IL" dirty="0"/>
              <a:t> כִּי סָמַךְ מֹשֶׁה אֶת יָדָיו עָלָיו וַיִּשְׁמְעוּ אֵלָיו בְּנֵי יִשְׂרָאֵל וַיַּעֲשׂוּ כַּאֲשֶׁר </a:t>
            </a:r>
            <a:r>
              <a:rPr lang="he-IL" dirty="0" err="1"/>
              <a:t>צִוָּה</a:t>
            </a:r>
            <a:r>
              <a:rPr lang="he-IL" dirty="0"/>
              <a:t> יְהֹוָה אֶת מֹשֶׁה.</a:t>
            </a:r>
            <a:endParaRPr lang="fr-FR" dirty="0"/>
          </a:p>
          <a:p>
            <a:pPr marL="0" indent="0">
              <a:buNone/>
            </a:pPr>
            <a:endParaRPr lang="fr-FR" dirty="0"/>
          </a:p>
          <a:p>
            <a:pPr marL="0" indent="0">
              <a:buNone/>
            </a:pPr>
            <a:r>
              <a:rPr lang="fr-FR" dirty="0"/>
              <a:t>9 Or, Josué, fils de Noun, était plein de l'esprit de sagesse, parce que Moïse lui avait imposé les mains; et les enfants d'Israël lui obéirent et agirent comme l'Éternel l'avait prescrit à Moïse.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32</a:t>
            </a:fld>
            <a:endParaRPr lang="fr-FR"/>
          </a:p>
        </p:txBody>
      </p:sp>
    </p:spTree>
    <p:extLst>
      <p:ext uri="{BB962C8B-B14F-4D97-AF65-F5344CB8AC3E}">
        <p14:creationId xmlns:p14="http://schemas.microsoft.com/office/powerpoint/2010/main" val="2727092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Josué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dirty="0"/>
              <a:t>ז רַק חֲזַק וֶאֱמַץ מְאֹד, לִשְׁמֹר לַעֲשׂוֹת כְּכָל-הַתּוֹרָה--אֲשֶׁר </a:t>
            </a:r>
            <a:r>
              <a:rPr lang="he-IL" dirty="0" err="1"/>
              <a:t>צִוְּך</a:t>
            </a:r>
            <a:r>
              <a:rPr lang="he-IL" dirty="0"/>
              <a:t>ָ מֹשֶׁה עַבְדִּי, אַל-תָּסוּר מִמֶּנּוּ יָמִין וּשְׂמֹאול: לְמַעַן תַּשְׂכִּיל, בְּכֹל אֲשֶׁר תֵּלֵךְ. ח לֹא-יָמוּשׁ סֵפֶר הַתּוֹרָה הַזֶּה מִפִּיךָ, וְהָגִיתָ בּוֹ יוֹמָם וָלַיְלָה, לְמַעַן תִּשְׁמֹר לַעֲשׂוֹת, כְּכָל-הַכָּתוּב בּוֹ: כִּי-אָז תַּצְלִיחַ אֶת-דְּרָכֶךָ, וְאָז תַּשְׂכִּיל. ט הֲלוֹא </a:t>
            </a:r>
            <a:r>
              <a:rPr lang="he-IL" dirty="0" err="1"/>
              <a:t>צִוִּיתִיך</a:t>
            </a:r>
            <a:r>
              <a:rPr lang="he-IL" dirty="0"/>
              <a:t>ָ חֲזַק וֶאֱמָץ, </a:t>
            </a:r>
            <a:r>
              <a:rPr lang="he-IL" dirty="0" err="1"/>
              <a:t>אַל-תַּעֲרֹץ</a:t>
            </a:r>
            <a:r>
              <a:rPr lang="he-IL" dirty="0"/>
              <a:t> וְאַל-תֵּחָת: כִּי עִמְּךָ יְהוָה </a:t>
            </a:r>
            <a:r>
              <a:rPr lang="he-IL" dirty="0" err="1"/>
              <a:t>אֱלֹהֶיך</a:t>
            </a:r>
            <a:r>
              <a:rPr lang="he-IL" dirty="0"/>
              <a:t>ָ, בְּכֹל אֲשֶׁר תֵּלֵךְ.</a:t>
            </a:r>
            <a:endParaRPr lang="fr-FR" dirty="0"/>
          </a:p>
          <a:p>
            <a:pPr marL="0" indent="0" algn="r">
              <a:buNone/>
            </a:pPr>
            <a:endParaRPr lang="fr-FR" dirty="0"/>
          </a:p>
          <a:p>
            <a:pPr marL="0" indent="0">
              <a:buNone/>
            </a:pPr>
            <a:r>
              <a:rPr lang="fr-FR" dirty="0"/>
              <a:t> 7 Mais sois ferme et bien résolu, en t'appliquant à agir conformément à toute la doctrine que t'a tracée mon serviteur Moïse: ne t'en écarte à droite ni à gauche, pour que tu réussisses dans toutes tes voies. 8 Ce livre de la Doctrine ne doit pas quitter ta bouche, tu le méditeras jour et nuit afin d'en observer avec soin tout le contenu; car alors seulement tu prospéreras dans tes voies, alors seulement tu seras heureux. 9 Oui, je te le recommande: sois fort et résolu, sans peur et sans faiblesse! Car l'Eternel, ton Dieu, sera avec toi dans toutes tes voies.</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33</a:t>
            </a:fld>
            <a:endParaRPr lang="fr-FR"/>
          </a:p>
        </p:txBody>
      </p:sp>
    </p:spTree>
    <p:extLst>
      <p:ext uri="{BB962C8B-B14F-4D97-AF65-F5344CB8AC3E}">
        <p14:creationId xmlns:p14="http://schemas.microsoft.com/office/powerpoint/2010/main" val="25307786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Josué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lnSpcReduction="10000"/>
          </a:bodyPr>
          <a:lstStyle/>
          <a:p>
            <a:pPr marL="0" indent="0" algn="r">
              <a:buNone/>
            </a:pPr>
            <a:r>
              <a:rPr lang="he-IL" baseline="30000" dirty="0" err="1"/>
              <a:t>כא</a:t>
            </a:r>
            <a:r>
              <a:rPr lang="he-IL" dirty="0"/>
              <a:t> וְלִפְנֵי אֶלְעָזָר הַכֹּהֵן יַעֲמֹד, וְשָׁאַל לוֹ בְּמִשְׁפַּט הָאוּרִים לִפְנֵי יְהוָה: עַל-פִּיו יֵצְאוּ וְעַל-פִּיו יָבֹאוּ, הוּא וְכָל-בְּנֵי-יִשְׂרָאֵל אִתּוֹ--וְכָל-הָעֵדָה. </a:t>
            </a:r>
            <a:r>
              <a:rPr lang="he-IL" baseline="30000" dirty="0" err="1"/>
              <a:t>כב</a:t>
            </a:r>
            <a:r>
              <a:rPr lang="he-IL" dirty="0"/>
              <a:t> וַיַּעַשׂ מֹשֶׁה, כַּאֲשֶׁר </a:t>
            </a:r>
            <a:r>
              <a:rPr lang="he-IL" dirty="0" err="1"/>
              <a:t>צִוָּה</a:t>
            </a:r>
            <a:r>
              <a:rPr lang="he-IL" dirty="0"/>
              <a:t> יְהוָה אֹתוֹ; </a:t>
            </a:r>
            <a:r>
              <a:rPr lang="he-IL" dirty="0" err="1"/>
              <a:t>וַיִּקַּח</a:t>
            </a:r>
            <a:r>
              <a:rPr lang="he-IL" dirty="0"/>
              <a:t> אֶת-יְהוֹשֻׁעַ, </a:t>
            </a:r>
            <a:r>
              <a:rPr lang="he-IL" dirty="0" err="1"/>
              <a:t>וַיַּעֲמִדֵהו</a:t>
            </a:r>
            <a:r>
              <a:rPr lang="he-IL" dirty="0"/>
              <a:t>ּ לִפְנֵי אֶלְעָזָר הַכֹּהֵן, וְלִפְנֵי, כָּל-הָעֵדָה. </a:t>
            </a:r>
            <a:r>
              <a:rPr lang="he-IL" baseline="30000" dirty="0" err="1"/>
              <a:t>כג</a:t>
            </a:r>
            <a:r>
              <a:rPr lang="he-IL" dirty="0"/>
              <a:t> </a:t>
            </a:r>
            <a:r>
              <a:rPr lang="he-IL" dirty="0" err="1"/>
              <a:t>וַיִּסְמֹך</a:t>
            </a:r>
            <a:r>
              <a:rPr lang="he-IL" dirty="0"/>
              <a:t>ְ אֶת-יָדָיו עָלָיו, </a:t>
            </a:r>
            <a:r>
              <a:rPr lang="he-IL" dirty="0" err="1"/>
              <a:t>וַיְצַוֵּהו</a:t>
            </a:r>
            <a:r>
              <a:rPr lang="he-IL" dirty="0"/>
              <a:t>ּ, כַּאֲשֶׁר דִּבֶּר יְהוָה, בְּיַד-מֹשֶׁה. </a:t>
            </a:r>
            <a:endParaRPr lang="fr-FR" dirty="0"/>
          </a:p>
          <a:p>
            <a:pPr marL="0" indent="0">
              <a:buNone/>
            </a:pPr>
            <a:r>
              <a:rPr lang="fr-FR" dirty="0"/>
              <a:t> </a:t>
            </a:r>
            <a:r>
              <a:rPr lang="fr-FR" baseline="30000" dirty="0"/>
              <a:t>21</a:t>
            </a:r>
            <a:r>
              <a:rPr lang="fr-FR" dirty="0"/>
              <a:t> II devra se présenter devant le pontife Eléazar, qui interrogera pour lui l'oracle des </a:t>
            </a:r>
            <a:r>
              <a:rPr lang="fr-FR" dirty="0" err="1"/>
              <a:t>Ourîm</a:t>
            </a:r>
            <a:r>
              <a:rPr lang="fr-FR" dirty="0"/>
              <a:t> devant le Seigneur: c'est à sa voix qu'ils partiront, à sa voix qu'ils rentreront, lui-même aussi bien que tous les enfants d'Israël et toute la communauté." </a:t>
            </a:r>
            <a:r>
              <a:rPr lang="fr-FR" baseline="30000" dirty="0"/>
              <a:t>22</a:t>
            </a:r>
            <a:r>
              <a:rPr lang="fr-FR" dirty="0"/>
              <a:t> Moïse fit comme l'Éternel lui avait prescrit: il prit Josué, le mit en présence du pontife Eléazar et de toute la communauté, </a:t>
            </a:r>
            <a:r>
              <a:rPr lang="fr-FR" baseline="30000" dirty="0"/>
              <a:t>23</a:t>
            </a:r>
            <a:r>
              <a:rPr lang="fr-FR" dirty="0"/>
              <a:t> lui imposa les mains et lui donna ses instructions, comme l'Éternel l'avait dit par l'organe de Moïse.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34</a:t>
            </a:fld>
            <a:endParaRPr lang="fr-FR"/>
          </a:p>
        </p:txBody>
      </p:sp>
    </p:spTree>
    <p:extLst>
      <p:ext uri="{BB962C8B-B14F-4D97-AF65-F5344CB8AC3E}">
        <p14:creationId xmlns:p14="http://schemas.microsoft.com/office/powerpoint/2010/main" val="3296403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Josué - 4</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יח</a:t>
            </a:r>
            <a:r>
              <a:rPr lang="he-IL" dirty="0"/>
              <a:t> וַיֹּאמֶר יְהוָה אֶל-יְהוֹשֻׁעַ, נְטֵה בַּכִּידוֹן אֲשֶׁר-בְּיָדְךָ אֶל-הָעַי--כִּי בְיָדְךָ, </a:t>
            </a:r>
            <a:r>
              <a:rPr lang="he-IL" dirty="0" err="1"/>
              <a:t>אֶתְּנֶנָּה</a:t>
            </a:r>
            <a:r>
              <a:rPr lang="he-IL" dirty="0"/>
              <a:t>; </a:t>
            </a:r>
            <a:r>
              <a:rPr lang="he-IL" dirty="0" err="1"/>
              <a:t>וַיֵּט</a:t>
            </a:r>
            <a:r>
              <a:rPr lang="he-IL" dirty="0"/>
              <a:t> יְהוֹשֻׁעַ בַּכִּידוֹן אֲשֶׁר-בְּיָדוֹ, אֶל-הָעִיר.</a:t>
            </a:r>
            <a:endParaRPr lang="fr-FR" dirty="0"/>
          </a:p>
          <a:p>
            <a:pPr marL="0" indent="0">
              <a:buNone/>
            </a:pPr>
            <a:r>
              <a:rPr lang="fr-FR" baseline="30000" dirty="0"/>
              <a:t>18</a:t>
            </a:r>
            <a:r>
              <a:rPr lang="fr-FR" dirty="0"/>
              <a:t> Alors l'Eternel dit à Josué: "Incline vers Aï le javelot que tu as à la main, car je la livre en ton pouvoir." Et Josué inclina du côté de la ville le javelot qu'il avait à la main.</a:t>
            </a:r>
          </a:p>
          <a:p>
            <a:pPr marL="0" indent="0" algn="r">
              <a:buNone/>
            </a:pPr>
            <a:endParaRPr lang="fr-FR" dirty="0"/>
          </a:p>
          <a:p>
            <a:pPr marL="0" indent="0" algn="r">
              <a:buNone/>
            </a:pPr>
            <a:r>
              <a:rPr lang="he-IL" baseline="30000" dirty="0" err="1"/>
              <a:t>כו</a:t>
            </a:r>
            <a:r>
              <a:rPr lang="he-IL" dirty="0"/>
              <a:t> וִיהוֹשֻׁעַ לֹא-הֵשִׁיב יָדוֹ, אֲשֶׁר נָטָה בַּכִּידוֹן, עַד אֲשֶׁר הֶחֱרִים, אֵת כָּל-יֹשְׁבֵי הָעָי. </a:t>
            </a:r>
            <a:endParaRPr lang="fr-FR" dirty="0"/>
          </a:p>
          <a:p>
            <a:pPr marL="0" indent="0">
              <a:buNone/>
            </a:pPr>
            <a:r>
              <a:rPr lang="fr-FR" baseline="30000" dirty="0"/>
              <a:t>26</a:t>
            </a:r>
            <a:r>
              <a:rPr lang="fr-FR" dirty="0"/>
              <a:t> Josué n'avait pas cessé de tenir son javelot en arrêt, jusqu'à ce qu'on eût exterminé tous les habitants d'Aï.</a:t>
            </a:r>
          </a:p>
          <a:p>
            <a:pPr marL="0" indent="0">
              <a:buNone/>
            </a:pPr>
            <a:endParaRPr lang="fr-FR" dirty="0"/>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35</a:t>
            </a:fld>
            <a:endParaRPr lang="fr-FR"/>
          </a:p>
        </p:txBody>
      </p:sp>
    </p:spTree>
    <p:extLst>
      <p:ext uri="{BB962C8B-B14F-4D97-AF65-F5344CB8AC3E}">
        <p14:creationId xmlns:p14="http://schemas.microsoft.com/office/powerpoint/2010/main" val="3283829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Josué - 5</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err="1"/>
              <a:t>כט</a:t>
            </a:r>
            <a:r>
              <a:rPr lang="he-IL" dirty="0"/>
              <a:t> וַיְהִי, אַחֲרֵי הַדְּבָרִים הָאֵלֶּה, וַיָּמָת יְהוֹשֻׁעַ בִּן-נוּן, עֶבֶד יְהוָה--בֶּן-מֵאָה וָעֶשֶׂר, שָׁנִים. </a:t>
            </a:r>
            <a:r>
              <a:rPr lang="he-IL" baseline="30000" dirty="0"/>
              <a:t>ל</a:t>
            </a:r>
            <a:r>
              <a:rPr lang="he-IL" dirty="0"/>
              <a:t> וַיִּקְבְּרוּ אֹתוֹ בִּגְבוּל נַחֲלָתוֹ, </a:t>
            </a:r>
            <a:r>
              <a:rPr lang="he-IL" dirty="0" err="1"/>
              <a:t>בְּתִמְנַת-סֶרַח</a:t>
            </a:r>
            <a:r>
              <a:rPr lang="he-IL" dirty="0"/>
              <a:t> אֲשֶׁר בְּהַר-אֶפְרָיִם, מִצְּפוֹן, לְהַר-גָּעַשׁ. </a:t>
            </a:r>
            <a:r>
              <a:rPr lang="he-IL" baseline="30000" dirty="0"/>
              <a:t>לא</a:t>
            </a:r>
            <a:r>
              <a:rPr lang="he-IL" dirty="0"/>
              <a:t> וַיַּעֲבֹד יִשְׂרָאֵל אֶת-יְהוָה, כֹּל יְמֵי יְהוֹשֻׁעַ; וְכֹל יְמֵי הַזְּקֵנִים, אֲשֶׁר הֶאֱרִיכוּ יָמִים אַחֲרֵי יְהוֹשֻׁעַ, וַאֲשֶׁר יָדְעוּ אֵת כָּל-מַעֲשֵׂה יְהוָה, אֲשֶׁר עָשָׂה לְיִשְׂרָאֵל.</a:t>
            </a:r>
            <a:endParaRPr lang="fr-FR" dirty="0"/>
          </a:p>
          <a:p>
            <a:pPr marL="0" indent="0">
              <a:buNone/>
            </a:pPr>
            <a:endParaRPr lang="fr-FR" dirty="0"/>
          </a:p>
          <a:p>
            <a:pPr marL="0" indent="0">
              <a:buNone/>
            </a:pPr>
            <a:r>
              <a:rPr lang="fr-FR" baseline="30000" dirty="0"/>
              <a:t>29</a:t>
            </a:r>
            <a:r>
              <a:rPr lang="fr-FR" dirty="0"/>
              <a:t> Après ces événements, Josué, fils de Noun, serviteur de l'Eternel, mourut âgé de cent dix ans. </a:t>
            </a:r>
            <a:r>
              <a:rPr lang="fr-FR" baseline="30000" dirty="0"/>
              <a:t>30</a:t>
            </a:r>
            <a:r>
              <a:rPr lang="fr-FR" dirty="0"/>
              <a:t> On l'ensevelit dans les limites de sa possession, à </a:t>
            </a:r>
            <a:r>
              <a:rPr lang="fr-FR" dirty="0" err="1"/>
              <a:t>Timnath-Sérah</a:t>
            </a:r>
            <a:r>
              <a:rPr lang="fr-FR" dirty="0"/>
              <a:t>, dans la montagne d'Ephraïm, au nord du mont </a:t>
            </a:r>
            <a:r>
              <a:rPr lang="fr-FR" dirty="0" err="1"/>
              <a:t>Gaach</a:t>
            </a:r>
            <a:r>
              <a:rPr lang="fr-FR" dirty="0"/>
              <a:t>. </a:t>
            </a:r>
            <a:r>
              <a:rPr lang="fr-FR" baseline="30000" dirty="0"/>
              <a:t>31</a:t>
            </a:r>
            <a:r>
              <a:rPr lang="fr-FR" dirty="0"/>
              <a:t> Israël resta attaché au Seigneur tant que vécut Josué, et tout le temps que continuèrent à vivre, après lui, les vieillards témoins de tout ce que le Seigneur avait fait pour Israël.</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36</a:t>
            </a:fld>
            <a:endParaRPr lang="fr-FR"/>
          </a:p>
        </p:txBody>
      </p:sp>
    </p:spTree>
    <p:extLst>
      <p:ext uri="{BB962C8B-B14F-4D97-AF65-F5344CB8AC3E}">
        <p14:creationId xmlns:p14="http://schemas.microsoft.com/office/powerpoint/2010/main" val="3195042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Gedeon</a:t>
            </a:r>
            <a:r>
              <a:rPr lang="fr-FR" dirty="0"/>
              <a:t>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825624"/>
            <a:ext cx="10515600" cy="4530725"/>
          </a:xfrm>
        </p:spPr>
        <p:txBody>
          <a:bodyPr>
            <a:normAutofit fontScale="77500" lnSpcReduction="20000"/>
          </a:bodyPr>
          <a:lstStyle/>
          <a:p>
            <a:pPr marL="0" indent="0" algn="r">
              <a:buNone/>
            </a:pPr>
            <a:r>
              <a:rPr lang="he-IL" baseline="30000" dirty="0"/>
              <a:t>יא</a:t>
            </a:r>
            <a:r>
              <a:rPr lang="he-IL" dirty="0"/>
              <a:t> וַיָּבֹא מַלְאַךְ יְהוָה, וַיֵּשֶׁב תַּחַת הָאֵלָה אֲשֶׁר בְּעָפְרָה, אֲשֶׁר לְיוֹאָשׁ, אֲבִי </a:t>
            </a:r>
            <a:r>
              <a:rPr lang="he-IL" dirty="0" err="1"/>
              <a:t>הָעֶזְרִי</a:t>
            </a:r>
            <a:r>
              <a:rPr lang="he-IL" dirty="0"/>
              <a:t>; וְגִדְעוֹן בְּנוֹ, חֹבֵט חִטִּים בַּגַּת, לְהָנִיס, מִפְּנֵי מִדְיָן. </a:t>
            </a:r>
            <a:r>
              <a:rPr lang="he-IL" baseline="30000" dirty="0" err="1"/>
              <a:t>יב</a:t>
            </a:r>
            <a:r>
              <a:rPr lang="he-IL" dirty="0"/>
              <a:t> וַיֵּרָא אֵלָיו, מַלְאַךְ יְהוָה; וַיֹּאמֶר אֵלָיו, יְהוָה עִמְּךָ </a:t>
            </a:r>
            <a:r>
              <a:rPr lang="he-IL" dirty="0" err="1"/>
              <a:t>גִּבּוֹר</a:t>
            </a:r>
            <a:r>
              <a:rPr lang="he-IL" dirty="0"/>
              <a:t> הֶחָיִל. </a:t>
            </a:r>
            <a:r>
              <a:rPr lang="he-IL" baseline="30000" dirty="0" err="1"/>
              <a:t>יג</a:t>
            </a:r>
            <a:r>
              <a:rPr lang="he-IL" dirty="0"/>
              <a:t> וַיֹּאמֶר אֵלָיו גִּדְעוֹן, בִּי אֲדֹנִי, וְיֵשׁ יְהוָה עִמָּנוּ, וְלָמָּה מְצָאַתְנוּ כָּל-זֹאת; וְאַיֵּה </a:t>
            </a:r>
            <a:r>
              <a:rPr lang="he-IL" dirty="0" err="1"/>
              <a:t>כָל-נִפְלְאֹתָיו</a:t>
            </a:r>
            <a:r>
              <a:rPr lang="he-IL" dirty="0"/>
              <a:t> אֲשֶׁר סִפְּרוּ-לָנוּ אֲבוֹתֵינוּ </a:t>
            </a:r>
            <a:r>
              <a:rPr lang="he-IL" dirty="0" err="1"/>
              <a:t>לֵאמֹר</a:t>
            </a:r>
            <a:r>
              <a:rPr lang="he-IL" dirty="0"/>
              <a:t>, הֲלֹא מִמִּצְרַיִם הֶעֱלָנוּ יְהוָה, וְעַתָּה נְטָשָׁנוּ יְהוָה, </a:t>
            </a:r>
            <a:r>
              <a:rPr lang="he-IL" dirty="0" err="1"/>
              <a:t>וַיִּתְּנֵנו</a:t>
            </a:r>
            <a:r>
              <a:rPr lang="he-IL" dirty="0"/>
              <a:t>ּ בְּכַף-מִדְיָן. </a:t>
            </a:r>
            <a:r>
              <a:rPr lang="he-IL" baseline="30000" dirty="0"/>
              <a:t>יד</a:t>
            </a:r>
            <a:r>
              <a:rPr lang="he-IL" dirty="0"/>
              <a:t> וַיִּפֶן אֵלָיו, יְהוָה, וַיֹּאמֶר לֵךְ </a:t>
            </a:r>
            <a:r>
              <a:rPr lang="he-IL" dirty="0" err="1"/>
              <a:t>בְּכֹחֲך</a:t>
            </a:r>
            <a:r>
              <a:rPr lang="he-IL" dirty="0"/>
              <a:t>ָ זֶה, וְהוֹשַׁעְתָּ אֶת-יִשְׂרָאֵל מִכַּף מִדְיָן: הֲלֹא, שְׁלַחְתִּיךָ. </a:t>
            </a:r>
            <a:r>
              <a:rPr lang="he-IL" baseline="30000" dirty="0"/>
              <a:t>טו</a:t>
            </a:r>
            <a:r>
              <a:rPr lang="he-IL" dirty="0"/>
              <a:t> וַיֹּאמֶר אֵלָיו בִּי אֲדֹנָי, בַּמָּה אוֹשִׁיעַ אֶת-יִשְׂרָאֵל; הִנֵּה אַלְפִּי הַדַּל בִּמְנַשֶּׁה, וְאָנֹכִי הַצָּעִיר בְּבֵית אָבִי.</a:t>
            </a:r>
            <a:endParaRPr lang="fr-FR" dirty="0"/>
          </a:p>
          <a:p>
            <a:pPr marL="0" indent="0">
              <a:buNone/>
            </a:pPr>
            <a:endParaRPr lang="fr-FR" baseline="30000" dirty="0"/>
          </a:p>
          <a:p>
            <a:pPr marL="0" indent="0">
              <a:buNone/>
            </a:pPr>
            <a:r>
              <a:rPr lang="fr-FR" baseline="30000" dirty="0"/>
              <a:t>11</a:t>
            </a:r>
            <a:r>
              <a:rPr lang="fr-FR" dirty="0"/>
              <a:t> Or, un ange du Seigneur vint se placer sous un térébinthe près d’</a:t>
            </a:r>
            <a:r>
              <a:rPr lang="fr-FR" dirty="0" err="1"/>
              <a:t>Ofra</a:t>
            </a:r>
            <a:r>
              <a:rPr lang="fr-FR" dirty="0"/>
              <a:t>, appartenant à Joas l’</a:t>
            </a:r>
            <a:r>
              <a:rPr lang="fr-FR" dirty="0" err="1"/>
              <a:t>Abiézrite</a:t>
            </a:r>
            <a:r>
              <a:rPr lang="fr-FR" dirty="0"/>
              <a:t>, au moment où Gédéon, son fils, battait du froment dans le pressoir pour le mettre à l’abri des </a:t>
            </a:r>
            <a:r>
              <a:rPr lang="fr-FR" dirty="0" err="1"/>
              <a:t>Madianites</a:t>
            </a:r>
            <a:r>
              <a:rPr lang="fr-FR" dirty="0"/>
              <a:t>. </a:t>
            </a:r>
            <a:r>
              <a:rPr lang="fr-FR" baseline="30000" dirty="0"/>
              <a:t>12</a:t>
            </a:r>
            <a:r>
              <a:rPr lang="fr-FR" dirty="0"/>
              <a:t> L’ange du Seigneur lui apparut et lui dit: "L’Eternel est avec toi, vaillant homme!" </a:t>
            </a:r>
            <a:r>
              <a:rPr lang="fr-FR" baseline="30000" dirty="0"/>
              <a:t>13</a:t>
            </a:r>
            <a:r>
              <a:rPr lang="fr-FR" dirty="0"/>
              <a:t> Et Gédéon lui répondit: "Hélas! Seigneur, si l’Eternel est avec nous, d’où vient tout ce qui nous arrive? Que sont devenus tous ses prodiges que nous ont contés nos pères, disant: N’est-ce pas l’Eternel qui nous a fait sortir de l’Egypte? Maintenant l’Eternel nous délaisse et nous livre aux mains de Madian!" </a:t>
            </a:r>
            <a:r>
              <a:rPr lang="fr-FR" baseline="30000" dirty="0"/>
              <a:t>14</a:t>
            </a:r>
            <a:r>
              <a:rPr lang="fr-FR" dirty="0"/>
              <a:t> Alors l’Eternel s’adressa à lui, disant: "Va avec ce courage qui t’anime, et tu sauveras Israël de la main de Madian: c’est moi qui t’envoie." </a:t>
            </a:r>
            <a:r>
              <a:rPr lang="fr-FR" baseline="30000" dirty="0"/>
              <a:t>15</a:t>
            </a:r>
            <a:r>
              <a:rPr lang="fr-FR" dirty="0"/>
              <a:t> Gédéon répliqua: "De grâce, mon Dieu, par quel moyen sauverais-je Israël? Ma famille est la moindre en Manassé, et moi je suis le plus jeune dans la maison de mon père!"</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37</a:t>
            </a:fld>
            <a:endParaRPr lang="fr-FR"/>
          </a:p>
        </p:txBody>
      </p:sp>
    </p:spTree>
    <p:extLst>
      <p:ext uri="{BB962C8B-B14F-4D97-AF65-F5344CB8AC3E}">
        <p14:creationId xmlns:p14="http://schemas.microsoft.com/office/powerpoint/2010/main" val="19452041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Gedeon</a:t>
            </a:r>
            <a:r>
              <a:rPr lang="fr-FR" dirty="0"/>
              <a:t>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825624"/>
            <a:ext cx="10515600" cy="4530725"/>
          </a:xfrm>
        </p:spPr>
        <p:txBody>
          <a:bodyPr>
            <a:normAutofit lnSpcReduction="10000"/>
          </a:bodyPr>
          <a:lstStyle/>
          <a:p>
            <a:pPr marL="0" indent="0" algn="r">
              <a:buNone/>
            </a:pPr>
            <a:r>
              <a:rPr lang="he-IL" baseline="30000" dirty="0"/>
              <a:t>לד</a:t>
            </a:r>
            <a:r>
              <a:rPr lang="he-IL" dirty="0"/>
              <a:t> וְרוּחַ יְהוָה, לָבְשָׁה אֶת-גִּדְעוֹן; וַיִּתְקַע, בַּשּׁוֹפָר, וַיִּזָּעֵק אֲבִיעֶזֶר, אַחֲרָיו.</a:t>
            </a:r>
            <a:endParaRPr lang="fr-FR" dirty="0"/>
          </a:p>
          <a:p>
            <a:pPr marL="0" indent="0" algn="r">
              <a:buNone/>
            </a:pPr>
            <a:endParaRPr lang="fr-FR" baseline="30000" dirty="0"/>
          </a:p>
          <a:p>
            <a:pPr marL="0" indent="0">
              <a:buNone/>
            </a:pPr>
            <a:r>
              <a:rPr lang="fr-FR" baseline="30000" dirty="0"/>
              <a:t>34</a:t>
            </a:r>
            <a:r>
              <a:rPr lang="fr-FR" dirty="0"/>
              <a:t> Soudain une inspiration divine enveloppa Gédéon; il fit sonner du cor, et les </a:t>
            </a:r>
            <a:r>
              <a:rPr lang="fr-FR" dirty="0" err="1"/>
              <a:t>Abiézrites</a:t>
            </a:r>
            <a:r>
              <a:rPr lang="fr-FR" dirty="0"/>
              <a:t> se groupèrent derrière lui.</a:t>
            </a:r>
          </a:p>
          <a:p>
            <a:pPr marL="0" indent="0">
              <a:buNone/>
            </a:pPr>
            <a:endParaRPr lang="fr-FR" dirty="0"/>
          </a:p>
          <a:p>
            <a:pPr marL="0" indent="0" algn="r">
              <a:buNone/>
            </a:pPr>
            <a:r>
              <a:rPr lang="he-IL" baseline="30000" dirty="0" err="1"/>
              <a:t>יח</a:t>
            </a:r>
            <a:r>
              <a:rPr lang="he-IL" dirty="0"/>
              <a:t> וְתָקַעְתִּי, בַּשּׁוֹפָר--אָנֹכִי, וְכָל-אֲשֶׁר אִתִּי; וּתְקַעְתֶּם בַּשּׁוֹפָרוֹת גַּם-אַתֶּם, סְבִיבוֹת כָּל-הַמַּחֲנֶה, וַאֲמַרְתֶּם, לַיהוָה וּלְגִדְעוֹן.</a:t>
            </a:r>
            <a:endParaRPr lang="fr-FR" dirty="0"/>
          </a:p>
          <a:p>
            <a:pPr marL="0" indent="0">
              <a:buNone/>
            </a:pPr>
            <a:endParaRPr lang="fr-FR" dirty="0"/>
          </a:p>
          <a:p>
            <a:pPr marL="0" indent="0">
              <a:buNone/>
            </a:pPr>
            <a:r>
              <a:rPr lang="fr-FR" baseline="30000" dirty="0"/>
              <a:t>18</a:t>
            </a:r>
            <a:r>
              <a:rPr lang="fr-FR" dirty="0"/>
              <a:t> Je sonnerai de la trompe, ainsi que tous ceux de ma compagnie; vous en sonnerez pareillement, tout autour du camp, et vous crierez: Pour l’Eternel et pour Gédéon!"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38</a:t>
            </a:fld>
            <a:endParaRPr lang="fr-FR"/>
          </a:p>
        </p:txBody>
      </p:sp>
    </p:spTree>
    <p:extLst>
      <p:ext uri="{BB962C8B-B14F-4D97-AF65-F5344CB8AC3E}">
        <p14:creationId xmlns:p14="http://schemas.microsoft.com/office/powerpoint/2010/main" val="881860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Gedeon</a:t>
            </a:r>
            <a:r>
              <a:rPr lang="fr-FR" dirty="0"/>
              <a:t>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825624"/>
            <a:ext cx="10515600" cy="4530725"/>
          </a:xfrm>
        </p:spPr>
        <p:txBody>
          <a:bodyPr>
            <a:normAutofit/>
          </a:bodyPr>
          <a:lstStyle/>
          <a:p>
            <a:pPr marL="0" indent="0" algn="r">
              <a:buNone/>
            </a:pPr>
            <a:r>
              <a:rPr lang="he-IL" baseline="30000" dirty="0" err="1"/>
              <a:t>כג</a:t>
            </a:r>
            <a:r>
              <a:rPr lang="he-IL" dirty="0"/>
              <a:t> וַיֹּאמֶר </a:t>
            </a:r>
            <a:r>
              <a:rPr lang="he-IL" dirty="0" err="1"/>
              <a:t>אֲלֵהֶם</a:t>
            </a:r>
            <a:r>
              <a:rPr lang="he-IL" dirty="0"/>
              <a:t>, גִּדְעוֹן, </a:t>
            </a:r>
            <a:r>
              <a:rPr lang="he-IL" dirty="0" err="1"/>
              <a:t>לֹא-אֶמְשֹׁל</a:t>
            </a:r>
            <a:r>
              <a:rPr lang="he-IL" dirty="0"/>
              <a:t> אֲנִי בָּכֶם, </a:t>
            </a:r>
            <a:r>
              <a:rPr lang="he-IL" dirty="0" err="1"/>
              <a:t>וְלֹא-יִמְשֹׁל</a:t>
            </a:r>
            <a:r>
              <a:rPr lang="he-IL" dirty="0"/>
              <a:t> בְּנִי בָּכֶם: יְהוָה, </a:t>
            </a:r>
            <a:r>
              <a:rPr lang="he-IL" dirty="0" err="1"/>
              <a:t>יִמְשֹׁל</a:t>
            </a:r>
            <a:r>
              <a:rPr lang="he-IL" dirty="0"/>
              <a:t> בָּכֶם.</a:t>
            </a:r>
            <a:endParaRPr lang="fr-FR" baseline="30000" dirty="0"/>
          </a:p>
          <a:p>
            <a:pPr marL="0" indent="0">
              <a:buNone/>
            </a:pPr>
            <a:r>
              <a:rPr lang="fr-FR" baseline="30000" dirty="0"/>
              <a:t>23</a:t>
            </a:r>
            <a:r>
              <a:rPr lang="fr-FR" dirty="0"/>
              <a:t> Gédéon leur répondit: "Ni moi ni mon fils ne vous gouvernerons: Dieu seul doit régner sur vous.</a:t>
            </a:r>
          </a:p>
          <a:p>
            <a:pPr marL="0" indent="0">
              <a:buNone/>
            </a:pPr>
            <a:endParaRPr lang="fr-FR" dirty="0"/>
          </a:p>
          <a:p>
            <a:pPr marL="0" indent="0" algn="r">
              <a:buNone/>
            </a:pPr>
            <a:r>
              <a:rPr lang="he-IL" baseline="30000" dirty="0"/>
              <a:t>לא</a:t>
            </a:r>
            <a:r>
              <a:rPr lang="he-IL" dirty="0"/>
              <a:t> וּפִילַגְשׁוֹ אֲשֶׁר בִּשְׁכֶם, יָלְדָה-לּוֹ גַם-הִיא בֵּן; וַיָּשֶׂם אֶת-שְׁמוֹ, אֲבִימֶלֶךְ</a:t>
            </a:r>
            <a:endParaRPr lang="fr-FR" dirty="0"/>
          </a:p>
          <a:p>
            <a:pPr marL="0" indent="0" algn="r">
              <a:buNone/>
            </a:pPr>
            <a:endParaRPr lang="fr-FR" dirty="0"/>
          </a:p>
          <a:p>
            <a:pPr marL="0" indent="0">
              <a:buNone/>
            </a:pPr>
            <a:r>
              <a:rPr lang="fr-FR" dirty="0"/>
              <a:t> </a:t>
            </a:r>
            <a:r>
              <a:rPr lang="fr-FR" baseline="30000" dirty="0"/>
              <a:t>31</a:t>
            </a:r>
            <a:r>
              <a:rPr lang="fr-FR" dirty="0"/>
              <a:t> Sa concubine, qui demeurait à Sichem, lui enfanta aussi un fils, à qui il donna le nom d’</a:t>
            </a:r>
            <a:r>
              <a:rPr lang="fr-FR" dirty="0" err="1"/>
              <a:t>Abimélec</a:t>
            </a:r>
            <a:r>
              <a:rPr lang="fr-FR" dirty="0"/>
              <a:t>.</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39</a:t>
            </a:fld>
            <a:endParaRPr lang="fr-FR"/>
          </a:p>
        </p:txBody>
      </p:sp>
    </p:spTree>
    <p:extLst>
      <p:ext uri="{BB962C8B-B14F-4D97-AF65-F5344CB8AC3E}">
        <p14:creationId xmlns:p14="http://schemas.microsoft.com/office/powerpoint/2010/main" val="397874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85000" lnSpcReduction="20000"/>
          </a:bodyPr>
          <a:lstStyle/>
          <a:p>
            <a:pPr marL="0" indent="0" algn="r">
              <a:buNone/>
            </a:pPr>
            <a:r>
              <a:rPr lang="he-IL" sz="4300" baseline="30000" dirty="0"/>
              <a:t>לג וְעַתָּה יֵרֶא פַרְעֹה, אִישׁ נָבוֹן וְחָכָם; </a:t>
            </a:r>
            <a:r>
              <a:rPr lang="he-IL" sz="4300" baseline="30000" dirty="0" err="1"/>
              <a:t>וִישִׁיתֵהו</a:t>
            </a:r>
            <a:r>
              <a:rPr lang="he-IL" sz="4300" baseline="30000" dirty="0"/>
              <a:t>ּ, עַל-אֶרֶץ מִצְרָיִם. לד יַעֲשֶׂה פַרְעֹה, וְיַפְקֵד פְּקִדִים עַל-הָאָרֶץ; וְחִמֵּשׁ אֶת-אֶרֶץ מִצְרַיִם, בְּשֶׁבַע שְׁנֵי הַשָּׂבָע. לה וְיִקְבְּצוּ, אֶת-כָּל-אֹכֶל הַשָּׁנִים הַטֹּבוֹת, הַבָּאֹת, הָאֵלֶּה; וְיִצְבְּרוּ-בָר תַּחַת יַד-פַּרְעֹה, אֹכֶל בֶּעָרִים--וְשָׁמָרוּ. לו וְהָיָה הָאֹכֶל </a:t>
            </a:r>
            <a:r>
              <a:rPr lang="he-IL" sz="4300" baseline="30000" dirty="0" err="1"/>
              <a:t>לְפִקָּדוֹן</a:t>
            </a:r>
            <a:r>
              <a:rPr lang="he-IL" sz="4300" baseline="30000" dirty="0"/>
              <a:t>, לָאָרֶץ, לְשֶׁבַע שְׁנֵי הָרָעָב, אֲשֶׁר </a:t>
            </a:r>
            <a:r>
              <a:rPr lang="he-IL" sz="4300" baseline="30000" dirty="0" err="1"/>
              <a:t>תִּהְיֶין</a:t>
            </a:r>
            <a:r>
              <a:rPr lang="he-IL" sz="4300" baseline="30000" dirty="0"/>
              <a:t>ָ בְּאֶרֶץ מִצְרָיִם; </a:t>
            </a:r>
            <a:r>
              <a:rPr lang="he-IL" sz="4300" baseline="30000" dirty="0" err="1"/>
              <a:t>וְלֹא-תִכָּרֵת</a:t>
            </a:r>
            <a:r>
              <a:rPr lang="he-IL" sz="4300" baseline="30000" dirty="0"/>
              <a:t> הָאָרֶץ, בָּרָעָב. </a:t>
            </a:r>
            <a:r>
              <a:rPr lang="he-IL" sz="4300" baseline="30000" dirty="0" err="1"/>
              <a:t>לז</a:t>
            </a:r>
            <a:r>
              <a:rPr lang="he-IL" sz="4300" baseline="30000" dirty="0"/>
              <a:t> וַיִּיטַב הַדָּבָר, בְּעֵינֵי פַרְעֹה, וּבְעֵינֵי, כָּל-עֲבָדָיו.</a:t>
            </a:r>
            <a:endParaRPr lang="fr-FR" sz="4300" dirty="0"/>
          </a:p>
          <a:p>
            <a:pPr marL="0" indent="0">
              <a:buNone/>
            </a:pPr>
            <a:r>
              <a:rPr lang="fr-FR" baseline="30000" dirty="0"/>
              <a:t>33</a:t>
            </a:r>
            <a:r>
              <a:rPr lang="fr-FR" dirty="0"/>
              <a:t> Donc, que Pharaon choisisse un homme prudent et sage et qu'il le prépose au pays d'Égypte.34 Que Pharaon avise à ce qu'on établisse des commissaires dans le pays et qu'on impose d'un cinquième le territoire d'Égypte durant les sept années d'abondance. 35 Qu'on amasse toute la nourriture de ces années fertiles qui approchent; qu'on emmagasine du blé sous la main de Pharaon, pour l'approvisionnement des villes et qu'on le tienne en réserve. 36 Ces provisions seront une ressource pour le pays, lors des sept années de disette qui surviendront en Égypte, afin que ce pays ne périsse pas par la famine." 37 Ce discours plut à Pharaon et à tous ses serviteurs.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C5F1817A-40E4-DB4F-932C-CE6DB4FAFCE2}"/>
              </a:ext>
            </a:extLst>
          </p:cNvPr>
          <p:cNvSpPr>
            <a:spLocks noGrp="1"/>
          </p:cNvSpPr>
          <p:nvPr>
            <p:ph type="sldNum" sz="quarter" idx="12"/>
          </p:nvPr>
        </p:nvSpPr>
        <p:spPr/>
        <p:txBody>
          <a:bodyPr/>
          <a:lstStyle/>
          <a:p>
            <a:fld id="{01C9670A-334D-DA4B-A24A-C5DF6123DCAD}" type="slidenum">
              <a:rPr lang="fr-FR" smtClean="0"/>
              <a:t>4</a:t>
            </a:fld>
            <a:endParaRPr lang="fr-FR"/>
          </a:p>
        </p:txBody>
      </p:sp>
    </p:spTree>
    <p:extLst>
      <p:ext uri="{BB962C8B-B14F-4D97-AF65-F5344CB8AC3E}">
        <p14:creationId xmlns:p14="http://schemas.microsoft.com/office/powerpoint/2010/main" val="29344021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Gedeon</a:t>
            </a:r>
            <a:r>
              <a:rPr lang="fr-FR" dirty="0"/>
              <a:t> - 4</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3"/>
            <a:ext cx="10515600" cy="5032376"/>
          </a:xfrm>
        </p:spPr>
        <p:txBody>
          <a:bodyPr>
            <a:normAutofit fontScale="77500" lnSpcReduction="20000"/>
          </a:bodyPr>
          <a:lstStyle/>
          <a:p>
            <a:pPr marL="0" indent="0" algn="r">
              <a:buNone/>
            </a:pPr>
            <a:r>
              <a:rPr lang="he-IL" dirty="0"/>
              <a:t> </a:t>
            </a:r>
            <a:r>
              <a:rPr lang="he-IL" baseline="30000" dirty="0"/>
              <a:t>א</a:t>
            </a:r>
            <a:r>
              <a:rPr lang="he-IL" dirty="0"/>
              <a:t> וַיֵּלֶךְ אֲבִימֶלֶךְ </a:t>
            </a:r>
            <a:r>
              <a:rPr lang="he-IL" dirty="0" err="1"/>
              <a:t>בֶּן-יְרֻבַּעַל</a:t>
            </a:r>
            <a:r>
              <a:rPr lang="he-IL" dirty="0"/>
              <a:t> שְׁכֶמָה, אֶל-אֲחֵי אִמּוֹ; וַיְדַבֵּר אֲלֵיהֶם, וְאֶל-כָּל-מִשְׁפַּחַת בֵּית-אֲבִי אִמּוֹ </a:t>
            </a:r>
            <a:r>
              <a:rPr lang="he-IL" dirty="0" err="1"/>
              <a:t>לֵאמֹר</a:t>
            </a:r>
            <a:r>
              <a:rPr lang="he-IL" dirty="0"/>
              <a:t>. </a:t>
            </a:r>
            <a:r>
              <a:rPr lang="he-IL" baseline="30000" dirty="0"/>
              <a:t>ב</a:t>
            </a:r>
            <a:r>
              <a:rPr lang="he-IL" dirty="0"/>
              <a:t> דַּבְּרוּ-נָא בְּאָזְנֵי כָל-בַּעֲלֵי שְׁכֶם, מַה-טּוֹב לָכֶם--הַמְשֹׁל בָּכֶם שִׁבְעִים אִישׁ כֹּל בְּנֵי </a:t>
            </a:r>
            <a:r>
              <a:rPr lang="he-IL" dirty="0" err="1"/>
              <a:t>יְרֻבַּעַל</a:t>
            </a:r>
            <a:r>
              <a:rPr lang="he-IL" dirty="0"/>
              <a:t>, אִם-מְשֹׁל בָּכֶם אִישׁ אֶחָד; וּזְכַרְתֶּם, כִּי-עַצְמְכֶם וּבְשַׂרְכֶם אָנִי</a:t>
            </a:r>
            <a:endParaRPr lang="fr-FR" dirty="0"/>
          </a:p>
          <a:p>
            <a:pPr marL="0" indent="0" algn="r">
              <a:buNone/>
            </a:pPr>
            <a:endParaRPr lang="fr-FR" baseline="30000" dirty="0"/>
          </a:p>
          <a:p>
            <a:pPr marL="0" indent="0" algn="r">
              <a:buNone/>
            </a:pPr>
            <a:r>
              <a:rPr lang="fr-FR" baseline="30000" dirty="0"/>
              <a:t>1</a:t>
            </a:r>
            <a:r>
              <a:rPr lang="fr-FR" dirty="0"/>
              <a:t> </a:t>
            </a:r>
            <a:r>
              <a:rPr lang="fr-FR" dirty="0" err="1"/>
              <a:t>Abimélec</a:t>
            </a:r>
            <a:r>
              <a:rPr lang="fr-FR" dirty="0"/>
              <a:t>, fils de </a:t>
            </a:r>
            <a:r>
              <a:rPr lang="fr-FR" dirty="0" err="1"/>
              <a:t>Jérubbaal</a:t>
            </a:r>
            <a:r>
              <a:rPr lang="fr-FR" dirty="0"/>
              <a:t>, se rendit à Sichem, chez les frères de sa mère, et leur tint, ainsi qu’à toute la famille paternelle de sa mère, ce discours: </a:t>
            </a:r>
            <a:r>
              <a:rPr lang="fr-FR" baseline="30000" dirty="0"/>
              <a:t>2</a:t>
            </a:r>
            <a:r>
              <a:rPr lang="fr-FR" dirty="0"/>
              <a:t> "Faites donc entendre ceci à tous les bourgeois de Sichem: Lequel vaut mieux pour vous, être gouvernés par soixante-dix hommes, par tous les fils de </a:t>
            </a:r>
            <a:r>
              <a:rPr lang="fr-FR" dirty="0" err="1"/>
              <a:t>Jérubbaal</a:t>
            </a:r>
            <a:r>
              <a:rPr lang="fr-FR" dirty="0"/>
              <a:t>, ou d’être gouvernés par un seul homme? Et souvenez-vous que je suis de votre sang et de votre chair."</a:t>
            </a:r>
            <a:endParaRPr lang="fr-FR" baseline="30000" dirty="0"/>
          </a:p>
          <a:p>
            <a:pPr marL="0" indent="0" algn="r">
              <a:buNone/>
            </a:pPr>
            <a:r>
              <a:rPr lang="he-IL" baseline="30000" dirty="0"/>
              <a:t>ה</a:t>
            </a:r>
            <a:r>
              <a:rPr lang="he-IL" dirty="0"/>
              <a:t> וַיָּבֹא בֵית-אָבִיו, </a:t>
            </a:r>
            <a:r>
              <a:rPr lang="he-IL" dirty="0" err="1"/>
              <a:t>עָפְרָתָה</a:t>
            </a:r>
            <a:r>
              <a:rPr lang="he-IL" dirty="0"/>
              <a:t>, </a:t>
            </a:r>
            <a:r>
              <a:rPr lang="he-IL" dirty="0" err="1"/>
              <a:t>וַיַּהֲרֹג</a:t>
            </a:r>
            <a:r>
              <a:rPr lang="he-IL" dirty="0"/>
              <a:t> אֶת-אֶחָיו </a:t>
            </a:r>
            <a:r>
              <a:rPr lang="he-IL" dirty="0" err="1"/>
              <a:t>בְּנֵי-יְרֻבַּעַל</a:t>
            </a:r>
            <a:r>
              <a:rPr lang="he-IL" dirty="0"/>
              <a:t> שִׁבְעִים אִישׁ, עַל-אֶבֶן אֶחָת; וַיִּוָּתֵר יוֹתָם </a:t>
            </a:r>
            <a:r>
              <a:rPr lang="he-IL" dirty="0" err="1"/>
              <a:t>בֶּן-יְרֻבַּעַל</a:t>
            </a:r>
            <a:r>
              <a:rPr lang="he-IL" dirty="0"/>
              <a:t>, הַקָּטֹן--כִּי נֶחְבָּא. {ס} </a:t>
            </a:r>
            <a:r>
              <a:rPr lang="he-IL" baseline="30000" dirty="0"/>
              <a:t>ו</a:t>
            </a:r>
            <a:r>
              <a:rPr lang="he-IL" dirty="0"/>
              <a:t> וַיֵּאָסְפוּ כָּל-בַּעֲלֵי שְׁכֶם, וְכָל-בֵּית מִלּוֹא, וַיֵּלְכוּ, וַיַּמְלִיכוּ אֶת-אֲבִימֶלֶךְ לְמֶלֶךְ--עִם-אֵלוֹן מֻצָּב, אֲשֶׁר בִּשְׁכֶם.</a:t>
            </a:r>
            <a:endParaRPr lang="fr-FR" baseline="30000" dirty="0"/>
          </a:p>
          <a:p>
            <a:pPr marL="0" indent="0">
              <a:buNone/>
            </a:pPr>
            <a:r>
              <a:rPr lang="fr-FR" dirty="0"/>
              <a:t> </a:t>
            </a:r>
            <a:r>
              <a:rPr lang="fr-FR" baseline="30000" dirty="0"/>
              <a:t>5</a:t>
            </a:r>
            <a:r>
              <a:rPr lang="fr-FR" dirty="0"/>
              <a:t> Alors il s’en fut à </a:t>
            </a:r>
            <a:r>
              <a:rPr lang="fr-FR" dirty="0" err="1"/>
              <a:t>Ofra</a:t>
            </a:r>
            <a:r>
              <a:rPr lang="fr-FR" dirty="0"/>
              <a:t>, dans la maison de son père, et massacra ses frères, les soixante-dix fils de </a:t>
            </a:r>
            <a:r>
              <a:rPr lang="fr-FR" dirty="0" err="1"/>
              <a:t>Jérubbaal</a:t>
            </a:r>
            <a:r>
              <a:rPr lang="fr-FR" dirty="0"/>
              <a:t>, sur une même pierre. </a:t>
            </a:r>
            <a:r>
              <a:rPr lang="fr-FR" dirty="0" err="1"/>
              <a:t>Jotham</a:t>
            </a:r>
            <a:r>
              <a:rPr lang="fr-FR" dirty="0"/>
              <a:t>, le plus jeune fils de </a:t>
            </a:r>
            <a:r>
              <a:rPr lang="fr-FR" dirty="0" err="1"/>
              <a:t>Jérubbaal</a:t>
            </a:r>
            <a:r>
              <a:rPr lang="fr-FR" dirty="0"/>
              <a:t>, resta sauf, parce qu’il s’était caché. </a:t>
            </a:r>
            <a:r>
              <a:rPr lang="fr-FR" baseline="30000" dirty="0"/>
              <a:t>6</a:t>
            </a:r>
            <a:r>
              <a:rPr lang="fr-FR" dirty="0"/>
              <a:t> Or, tous les bourgeois de Sichem et toute la maison de </a:t>
            </a:r>
            <a:r>
              <a:rPr lang="fr-FR" dirty="0" err="1"/>
              <a:t>Millo</a:t>
            </a:r>
            <a:r>
              <a:rPr lang="fr-FR" dirty="0"/>
              <a:t> s’assemblèrent et se rendirent auprès du Chêne de </a:t>
            </a:r>
            <a:r>
              <a:rPr lang="fr-FR" dirty="0" err="1"/>
              <a:t>Mouçab</a:t>
            </a:r>
            <a:r>
              <a:rPr lang="fr-FR" dirty="0"/>
              <a:t>, dans Sichem. Là ils proclamèrent roi </a:t>
            </a:r>
            <a:r>
              <a:rPr lang="fr-FR" dirty="0" err="1"/>
              <a:t>Abimélec</a:t>
            </a:r>
            <a:r>
              <a:rPr lang="fr-FR" dirty="0"/>
              <a:t>.</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40</a:t>
            </a:fld>
            <a:endParaRPr lang="fr-FR"/>
          </a:p>
        </p:txBody>
      </p:sp>
      <p:sp>
        <p:nvSpPr>
          <p:cNvPr id="8" name="Rectangle 7">
            <a:extLst>
              <a:ext uri="{FF2B5EF4-FFF2-40B4-BE49-F238E27FC236}">
                <a16:creationId xmlns:a16="http://schemas.microsoft.com/office/drawing/2014/main" id="{459EE082-0F00-5345-A5AB-9A9D69BBD648}"/>
              </a:ext>
            </a:extLst>
          </p:cNvPr>
          <p:cNvSpPr/>
          <p:nvPr/>
        </p:nvSpPr>
        <p:spPr>
          <a:xfrm>
            <a:off x="5029200" y="1690688"/>
            <a:ext cx="609600" cy="369333"/>
          </a:xfrm>
          <a:prstGeom prst="rect">
            <a:avLst/>
          </a:prstGeom>
          <a:solidFill>
            <a:schemeClr val="accent1">
              <a:alpha val="45982"/>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CC775C79-460C-6748-85B8-805CD18325EE}"/>
              </a:ext>
            </a:extLst>
          </p:cNvPr>
          <p:cNvSpPr/>
          <p:nvPr/>
        </p:nvSpPr>
        <p:spPr>
          <a:xfrm>
            <a:off x="10569388" y="4420441"/>
            <a:ext cx="784412" cy="365125"/>
          </a:xfrm>
          <a:prstGeom prst="rect">
            <a:avLst/>
          </a:prstGeom>
          <a:solidFill>
            <a:schemeClr val="accent1">
              <a:alpha val="45982"/>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55674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Jephté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3"/>
            <a:ext cx="10515600" cy="5032376"/>
          </a:xfrm>
        </p:spPr>
        <p:txBody>
          <a:bodyPr>
            <a:normAutofit/>
          </a:bodyPr>
          <a:lstStyle/>
          <a:p>
            <a:pPr marL="0" indent="0" algn="r">
              <a:buNone/>
            </a:pPr>
            <a:r>
              <a:rPr lang="he-IL" baseline="30000" dirty="0"/>
              <a:t>א</a:t>
            </a:r>
            <a:r>
              <a:rPr lang="he-IL" dirty="0"/>
              <a:t> וְיִפְתָּח הַגִּלְעָדִי, הָיָה </a:t>
            </a:r>
            <a:r>
              <a:rPr lang="he-IL" dirty="0" err="1"/>
              <a:t>גִּבּוֹר</a:t>
            </a:r>
            <a:r>
              <a:rPr lang="he-IL" dirty="0"/>
              <a:t> חַיִל, וְהוּא, </a:t>
            </a:r>
            <a:r>
              <a:rPr lang="he-IL" dirty="0" err="1"/>
              <a:t>בֶּן-אִשָּׁה</a:t>
            </a:r>
            <a:r>
              <a:rPr lang="he-IL" dirty="0"/>
              <a:t> זוֹנָה; וַיּוֹלֶד גִּלְעָד, אֶת-יִפְתָּח.</a:t>
            </a:r>
            <a:endParaRPr lang="fr-FR" dirty="0"/>
          </a:p>
          <a:p>
            <a:pPr marL="0" indent="0">
              <a:buNone/>
            </a:pPr>
            <a:r>
              <a:rPr lang="fr-FR" baseline="30000" dirty="0"/>
              <a:t>1</a:t>
            </a:r>
            <a:r>
              <a:rPr lang="fr-FR" dirty="0"/>
              <a:t> Il y avait alors un vaillant guerrier, Jephté le </a:t>
            </a:r>
            <a:r>
              <a:rPr lang="fr-FR" dirty="0" err="1"/>
              <a:t>Galaadite</a:t>
            </a:r>
            <a:r>
              <a:rPr lang="fr-FR" dirty="0"/>
              <a:t>; c’était le fils d’une femme prostituée, et </a:t>
            </a:r>
            <a:r>
              <a:rPr lang="fr-FR" dirty="0" err="1"/>
              <a:t>Ghilad</a:t>
            </a:r>
            <a:r>
              <a:rPr lang="fr-FR" dirty="0"/>
              <a:t> était son père. </a:t>
            </a:r>
          </a:p>
          <a:p>
            <a:pPr marL="0" indent="0">
              <a:buNone/>
            </a:pPr>
            <a:endParaRPr lang="fr-FR" dirty="0"/>
          </a:p>
          <a:p>
            <a:pPr marL="0" indent="0" algn="r">
              <a:buNone/>
            </a:pPr>
            <a:r>
              <a:rPr lang="he-IL" baseline="30000" dirty="0"/>
              <a:t>ה</a:t>
            </a:r>
            <a:r>
              <a:rPr lang="he-IL" dirty="0"/>
              <a:t> וַיְהִי, כַּאֲשֶׁר-נִלְחֲמוּ בְנֵי-עַמּוֹן עִם-יִשְׂרָאֵל; וַיֵּלְכוּ זִקְנֵי גִלְעָד, לָקַחַת אֶת-יִפְתָּח מֵאֶרֶץ טוֹב. </a:t>
            </a:r>
            <a:r>
              <a:rPr lang="he-IL" baseline="30000" dirty="0"/>
              <a:t>ו</a:t>
            </a:r>
            <a:r>
              <a:rPr lang="he-IL" dirty="0"/>
              <a:t> וַיֹּאמְרוּ לְיִפְתָּח--לְכָה, וְהָיִיתָה לָּנוּ לְקָצִין; וְנִלָּחֲמָה, בִּבְנֵי עַמּוֹן.</a:t>
            </a:r>
            <a:endParaRPr lang="fr-FR" dirty="0"/>
          </a:p>
          <a:p>
            <a:pPr marL="0" indent="0">
              <a:buNone/>
            </a:pPr>
            <a:r>
              <a:rPr lang="fr-FR" baseline="30000" dirty="0"/>
              <a:t>5</a:t>
            </a:r>
            <a:r>
              <a:rPr lang="fr-FR" dirty="0"/>
              <a:t> Les Ammonites ayant attaqué Israël, les anciens de Galaad allèrent chercher Jephté au pays de </a:t>
            </a:r>
            <a:r>
              <a:rPr lang="fr-FR" dirty="0" err="1"/>
              <a:t>Tob</a:t>
            </a:r>
            <a:r>
              <a:rPr lang="fr-FR" dirty="0"/>
              <a:t>. </a:t>
            </a:r>
            <a:r>
              <a:rPr lang="fr-FR" baseline="30000" dirty="0"/>
              <a:t>6</a:t>
            </a:r>
            <a:r>
              <a:rPr lang="fr-FR" dirty="0"/>
              <a:t> Ils dirent à Jephté: "Viens, sois notre chef, que nous puissions combattre les enfants d’Ammon."</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41</a:t>
            </a:fld>
            <a:endParaRPr lang="fr-FR"/>
          </a:p>
        </p:txBody>
      </p:sp>
    </p:spTree>
    <p:extLst>
      <p:ext uri="{BB962C8B-B14F-4D97-AF65-F5344CB8AC3E}">
        <p14:creationId xmlns:p14="http://schemas.microsoft.com/office/powerpoint/2010/main" val="4279499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Jephté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3"/>
            <a:ext cx="10515600" cy="5032376"/>
          </a:xfrm>
        </p:spPr>
        <p:txBody>
          <a:bodyPr>
            <a:normAutofit/>
          </a:bodyPr>
          <a:lstStyle/>
          <a:p>
            <a:pPr marL="0" indent="0" algn="r">
              <a:buNone/>
            </a:pPr>
            <a:r>
              <a:rPr lang="he-IL" baseline="30000" dirty="0"/>
              <a:t>ט</a:t>
            </a:r>
            <a:r>
              <a:rPr lang="he-IL" dirty="0"/>
              <a:t> וַיֹּאמֶר יִפְתָּח אֶל-זִקְנֵי גִלְעָד, אִם-מְשִׁיבִים אַתֶּם אוֹתִי </a:t>
            </a:r>
            <a:r>
              <a:rPr lang="he-IL" dirty="0" err="1"/>
              <a:t>לְהִלָּחֵם</a:t>
            </a:r>
            <a:r>
              <a:rPr lang="he-IL" dirty="0"/>
              <a:t> בִּבְנֵי עַמּוֹן, וְנָתַן יְהוָה אוֹתָם, לְפָנָי--אָנֹכִי, אֶהְיֶה לָכֶם לְרֹאשׁ.</a:t>
            </a:r>
            <a:endParaRPr lang="fr-FR" dirty="0"/>
          </a:p>
          <a:p>
            <a:pPr marL="0" indent="0">
              <a:buNone/>
            </a:pPr>
            <a:r>
              <a:rPr lang="fr-FR" baseline="30000" dirty="0"/>
              <a:t>9</a:t>
            </a:r>
            <a:r>
              <a:rPr lang="fr-FR" dirty="0"/>
              <a:t> Alors Jephté dit aux anciens de Galaad: "Si vous me déterminez à revenir pour guerroyer avec les Ammonites et que l’Eternel me les livre, je veux rester votre chef. »</a:t>
            </a:r>
          </a:p>
          <a:p>
            <a:pPr marL="0" indent="0" algn="r">
              <a:buNone/>
            </a:pPr>
            <a:endParaRPr lang="fr-FR" dirty="0"/>
          </a:p>
          <a:p>
            <a:pPr marL="0" indent="0" algn="r">
              <a:buNone/>
            </a:pPr>
            <a:r>
              <a:rPr lang="he-IL" baseline="30000" dirty="0" err="1"/>
              <a:t>כז</a:t>
            </a:r>
            <a:r>
              <a:rPr lang="he-IL" dirty="0"/>
              <a:t> וְאָנֹכִי, לֹא-חָטָאתִי לָךְ, וְאַתָּה עֹשֶׂה אִתִּי רָעָה, </a:t>
            </a:r>
            <a:r>
              <a:rPr lang="he-IL" dirty="0" err="1"/>
              <a:t>לְהִלָּחֶם</a:t>
            </a:r>
            <a:r>
              <a:rPr lang="he-IL" dirty="0"/>
              <a:t> בִּי: </a:t>
            </a:r>
            <a:r>
              <a:rPr lang="he-IL" dirty="0" err="1"/>
              <a:t>יִשְׁפֹּט</a:t>
            </a:r>
            <a:r>
              <a:rPr lang="he-IL" dirty="0"/>
              <a:t> יְהוָה הַשֹּׁפֵט, הַיּוֹם, בֵּין בְּנֵי יִשְׂרָאֵל, וּבֵין בְּנֵי עַמּוֹן.</a:t>
            </a:r>
            <a:endParaRPr lang="fr-FR" dirty="0"/>
          </a:p>
          <a:p>
            <a:pPr marL="0" indent="0">
              <a:buNone/>
            </a:pPr>
            <a:r>
              <a:rPr lang="fr-FR" baseline="30000" dirty="0"/>
              <a:t>7</a:t>
            </a:r>
            <a:r>
              <a:rPr lang="fr-FR" dirty="0"/>
              <a:t> Pour moi, je ne t’ai point lésé, et tu agis mal à mon égard en me faisant la guerre. Que l’Eternel, le vrai Juge, prononce maintenant entre les enfants d’Israël et les enfants d’Ammon!"</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42</a:t>
            </a:fld>
            <a:endParaRPr lang="fr-FR"/>
          </a:p>
        </p:txBody>
      </p:sp>
    </p:spTree>
    <p:extLst>
      <p:ext uri="{BB962C8B-B14F-4D97-AF65-F5344CB8AC3E}">
        <p14:creationId xmlns:p14="http://schemas.microsoft.com/office/powerpoint/2010/main" val="14923232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Jephté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3"/>
            <a:ext cx="10515600" cy="5032376"/>
          </a:xfrm>
        </p:spPr>
        <p:txBody>
          <a:bodyPr>
            <a:normAutofit fontScale="85000" lnSpcReduction="20000"/>
          </a:bodyPr>
          <a:lstStyle/>
          <a:p>
            <a:pPr marL="0" indent="0" algn="r">
              <a:buNone/>
            </a:pPr>
            <a:r>
              <a:rPr lang="he-IL" baseline="30000" dirty="0"/>
              <a:t>א</a:t>
            </a:r>
            <a:r>
              <a:rPr lang="he-IL" dirty="0"/>
              <a:t> וַיִּצָּעֵק אִישׁ אֶפְרַיִם, וַיַּעֲבֹר צָפוֹנָה; וַיֹּאמְרוּ לְיִפְתָּח מַדּוּעַ עָבַרְתָּ </a:t>
            </a:r>
            <a:r>
              <a:rPr lang="he-IL" dirty="0" err="1"/>
              <a:t>לְהִלָּחֵם</a:t>
            </a:r>
            <a:r>
              <a:rPr lang="he-IL" dirty="0"/>
              <a:t> בִּבְנֵי-עַמּוֹן, וְלָנוּ לֹא קָרָאתָ לָלֶכֶת עִמָּךְ--בֵּיתְךָ, נִשְׂרֹף עָלֶיךָ בָּאֵשׁ. </a:t>
            </a:r>
            <a:r>
              <a:rPr lang="he-IL" baseline="30000" dirty="0"/>
              <a:t>ב</a:t>
            </a:r>
            <a:r>
              <a:rPr lang="he-IL" dirty="0"/>
              <a:t> וַיֹּאמֶר יִפְתָּח, אֲלֵיהֶם, אִישׁ רִיב הָיִיתִי אֲנִי וְעַמִּי וּבְנֵי-עַמּוֹן, מְאֹד; וָאֶזְעַק אֶתְכֶם, וְלֹא-הוֹשַׁעְתֶּם אוֹתִי מִיָּדָם. </a:t>
            </a:r>
            <a:r>
              <a:rPr lang="he-IL" baseline="30000" dirty="0"/>
              <a:t>ג</a:t>
            </a:r>
            <a:r>
              <a:rPr lang="he-IL" dirty="0"/>
              <a:t> וָאֶרְאֶה כִּי-אֵינְךָ מוֹשִׁיעַ, </a:t>
            </a:r>
            <a:r>
              <a:rPr lang="he-IL" dirty="0" err="1"/>
              <a:t>וָאָשִׂימָה</a:t>
            </a:r>
            <a:r>
              <a:rPr lang="he-IL" dirty="0"/>
              <a:t> נַפְשִׁי בְכַפִּי וָאֶעְבְּרָה אֶל-בְּנֵי עַמּוֹן, </a:t>
            </a:r>
            <a:r>
              <a:rPr lang="he-IL" dirty="0" err="1"/>
              <a:t>וַיִּתְּנֵם</a:t>
            </a:r>
            <a:r>
              <a:rPr lang="he-IL" dirty="0"/>
              <a:t> יְהוָה, בְּיָדִי; וְלָמָה עֲלִיתֶם אֵלַי, הַיּוֹם הַזֶּה--</a:t>
            </a:r>
            <a:r>
              <a:rPr lang="he-IL" dirty="0" err="1"/>
              <a:t>לְהִלָּחֶם</a:t>
            </a:r>
            <a:r>
              <a:rPr lang="he-IL" dirty="0"/>
              <a:t> בִּי. </a:t>
            </a:r>
            <a:r>
              <a:rPr lang="he-IL" baseline="30000" dirty="0"/>
              <a:t>ד</a:t>
            </a:r>
            <a:r>
              <a:rPr lang="he-IL" dirty="0"/>
              <a:t> וַיִּקְבֹּץ יִפְתָּח אֶת-כָּל-אַנְשֵׁי גִלְעָד, וַיִּלָּחֶם אֶת-אֶפְרָיִם; וַיַּכּוּ אַנְשֵׁי גִלְעָד אֶת-אֶפְרַיִם, כִּי אָמְרוּ פְּלִיטֵי אֶפְרַיִם אַתֶּם--גִּלְעָד, בְּתוֹךְ אֶפְרַיִם בְּתוֹךְ מְנַשֶּׁה.</a:t>
            </a:r>
            <a:endParaRPr lang="fr-FR" dirty="0"/>
          </a:p>
          <a:p>
            <a:pPr marL="0" indent="0" algn="r">
              <a:buNone/>
            </a:pPr>
            <a:endParaRPr lang="fr-FR" dirty="0"/>
          </a:p>
          <a:p>
            <a:pPr marL="0" indent="0">
              <a:buNone/>
            </a:pPr>
            <a:r>
              <a:rPr lang="fr-FR" baseline="30000" dirty="0"/>
              <a:t>1</a:t>
            </a:r>
            <a:r>
              <a:rPr lang="fr-FR" dirty="0"/>
              <a:t> Les gens d’Ephraïm s’assemblèrent, s’avancèrent vers le nord, et dirent à Jephté: "Pourquoi es-tu allé en guerre contre les Ammonites, et ne nous as-tu pas invités à marcher avec toi? Nous allons brûler ta maison avec toi-même." </a:t>
            </a:r>
            <a:r>
              <a:rPr lang="fr-FR" baseline="30000" dirty="0"/>
              <a:t>2</a:t>
            </a:r>
            <a:r>
              <a:rPr lang="fr-FR" dirty="0"/>
              <a:t> Jephté leur répondit: "J’avais de graves démêlés, moi et mon peuple, avec les Ammonites; j’ai invoqué votre assistance, vous ne m’avez pas secouru contre eux. </a:t>
            </a:r>
            <a:r>
              <a:rPr lang="fr-FR" baseline="30000" dirty="0"/>
              <a:t>3</a:t>
            </a:r>
            <a:r>
              <a:rPr lang="fr-FR" dirty="0"/>
              <a:t> Voyant donc que vous ne m’aidiez pas, j’ai marché, au péril de ma vie, contre les fils d’Ammon, et l’Eternel les a livrés en mon pouvoir. Pourquoi donc venez-vous aujourd’hui me chercher querelle?" </a:t>
            </a:r>
            <a:r>
              <a:rPr lang="fr-FR" baseline="30000" dirty="0"/>
              <a:t>4</a:t>
            </a:r>
            <a:r>
              <a:rPr lang="fr-FR" dirty="0"/>
              <a:t> Jephté rassembla tous les hommes de Galaad, et livra bataille à Ephraïm; et les hommes de Galaad défirent ceux d’Ephraïm, car ils disaient: "Vous êtes des fuyards </a:t>
            </a:r>
            <a:r>
              <a:rPr lang="fr-FR" dirty="0" err="1"/>
              <a:t>ephraïmites</a:t>
            </a:r>
            <a:r>
              <a:rPr lang="fr-FR" dirty="0"/>
              <a:t>", Galaad étant partagé entre Ephraïm et Manassé</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43</a:t>
            </a:fld>
            <a:endParaRPr lang="fr-FR"/>
          </a:p>
        </p:txBody>
      </p:sp>
    </p:spTree>
    <p:extLst>
      <p:ext uri="{BB962C8B-B14F-4D97-AF65-F5344CB8AC3E}">
        <p14:creationId xmlns:p14="http://schemas.microsoft.com/office/powerpoint/2010/main" val="1040857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Jeroboam</a:t>
            </a:r>
            <a:r>
              <a:rPr lang="fr-FR" dirty="0"/>
              <a:t>  - 1</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2"/>
            <a:ext cx="10515600" cy="4840007"/>
          </a:xfrm>
        </p:spPr>
        <p:txBody>
          <a:bodyPr>
            <a:normAutofit fontScale="85000" lnSpcReduction="20000"/>
          </a:bodyPr>
          <a:lstStyle/>
          <a:p>
            <a:pPr marL="0" indent="0" algn="r">
              <a:buNone/>
            </a:pPr>
            <a:r>
              <a:rPr lang="he-IL" baseline="30000" dirty="0"/>
              <a:t>יא</a:t>
            </a:r>
            <a:r>
              <a:rPr lang="he-IL" dirty="0"/>
              <a:t> וַיֹּאמֶר יְהוָה לִשְׁלֹמֹה, יַעַן אֲשֶׁר </a:t>
            </a:r>
            <a:r>
              <a:rPr lang="he-IL" dirty="0" err="1"/>
              <a:t>הָיְתָה-זֹּאת</a:t>
            </a:r>
            <a:r>
              <a:rPr lang="he-IL" dirty="0"/>
              <a:t> עִמָּךְ, וְלֹא שָׁמַרְתָּ בְּרִיתִי </a:t>
            </a:r>
            <a:r>
              <a:rPr lang="he-IL" dirty="0" err="1"/>
              <a:t>וְחֻקֹּתַי</a:t>
            </a:r>
            <a:r>
              <a:rPr lang="he-IL" dirty="0"/>
              <a:t>, אֲשֶׁר </a:t>
            </a:r>
            <a:r>
              <a:rPr lang="he-IL" dirty="0" err="1"/>
              <a:t>צִוִּיתִי</a:t>
            </a:r>
            <a:r>
              <a:rPr lang="he-IL" dirty="0"/>
              <a:t> עָלֶיךָ--קָרֹעַ אֶקְרַע אֶת-הַמַּמְלָכָה מֵעָלֶיךָ, וּנְתַתִּיהָ לְעַבְדֶּךָ.</a:t>
            </a:r>
            <a:endParaRPr lang="fr-FR" dirty="0"/>
          </a:p>
          <a:p>
            <a:pPr marL="0" indent="0">
              <a:buNone/>
            </a:pPr>
            <a:r>
              <a:rPr lang="fr-FR" baseline="30000" dirty="0"/>
              <a:t>11</a:t>
            </a:r>
            <a:r>
              <a:rPr lang="fr-FR" dirty="0"/>
              <a:t> Et l'Eternel dit à Salomon: "Puisque tu as agi de la sorte, que tu n'as pas respecté mon pacte et les défenses que je t'avais faites, je t'arracherai la royauté et je la donnerai à ton serviteur. </a:t>
            </a:r>
          </a:p>
          <a:p>
            <a:pPr marL="0" indent="0" algn="r">
              <a:buNone/>
            </a:pPr>
            <a:r>
              <a:rPr lang="he-IL" baseline="30000" dirty="0" err="1"/>
              <a:t>כו</a:t>
            </a:r>
            <a:r>
              <a:rPr lang="he-IL" dirty="0"/>
              <a:t> וְיָרָבְעָם בֶּן-נְבָט אֶפְרָתִי </a:t>
            </a:r>
            <a:r>
              <a:rPr lang="he-IL" dirty="0" err="1"/>
              <a:t>מִן-הַצְּרֵדָה</a:t>
            </a:r>
            <a:r>
              <a:rPr lang="he-IL" dirty="0"/>
              <a:t>, וְשֵׁם אִמּוֹ צְרוּעָה </a:t>
            </a:r>
            <a:r>
              <a:rPr lang="he-IL" dirty="0" err="1"/>
              <a:t>אִשָּׁה</a:t>
            </a:r>
            <a:r>
              <a:rPr lang="he-IL" dirty="0"/>
              <a:t> אַלְמָנָה, עֶבֶד, לִשְׁלֹמֹה; </a:t>
            </a:r>
            <a:r>
              <a:rPr lang="he-IL" dirty="0" err="1"/>
              <a:t>וַיָּרֶם</a:t>
            </a:r>
            <a:r>
              <a:rPr lang="he-IL" dirty="0"/>
              <a:t> יָד, בַּמֶּלֶךְ. </a:t>
            </a:r>
            <a:r>
              <a:rPr lang="he-IL" baseline="30000" dirty="0" err="1"/>
              <a:t>כז</a:t>
            </a:r>
            <a:r>
              <a:rPr lang="he-IL" dirty="0"/>
              <a:t> וְזֶה הַדָּבָר, אֲשֶׁר-הֵרִים יָד בַּמֶּלֶךְ: שְׁלֹמֹה, בָּנָה אֶת-הַמִּלּוֹא--סָגַר, אֶת-פֶּרֶץ עִיר דָּוִד אָבִיו. </a:t>
            </a:r>
            <a:r>
              <a:rPr lang="he-IL" baseline="30000" dirty="0" err="1"/>
              <a:t>כח</a:t>
            </a:r>
            <a:r>
              <a:rPr lang="he-IL" dirty="0"/>
              <a:t> וְהָאִישׁ יָרָבְעָם, </a:t>
            </a:r>
            <a:r>
              <a:rPr lang="he-IL" dirty="0" err="1"/>
              <a:t>גִּבּוֹר</a:t>
            </a:r>
            <a:r>
              <a:rPr lang="he-IL" dirty="0"/>
              <a:t> חָיִל; וַיַּרְא שְׁלֹמֹה אֶת-הַנַּעַר, כִּי-עֹשֵׂה מְלָאכָה הוּא, וַיַּפְקֵד אֹתוֹ, לְכָל-סֵבֶל בֵּית יוֹסֵף.</a:t>
            </a:r>
            <a:endParaRPr lang="fr-FR" dirty="0"/>
          </a:p>
          <a:p>
            <a:pPr marL="0" indent="0">
              <a:buNone/>
            </a:pPr>
            <a:r>
              <a:rPr lang="fr-FR" baseline="30000" dirty="0"/>
              <a:t>26</a:t>
            </a:r>
            <a:r>
              <a:rPr lang="fr-FR" dirty="0"/>
              <a:t> Et aussi Jéroboam, fils de </a:t>
            </a:r>
            <a:r>
              <a:rPr lang="fr-FR" dirty="0" err="1"/>
              <a:t>Nebat</a:t>
            </a:r>
            <a:r>
              <a:rPr lang="fr-FR" dirty="0"/>
              <a:t>, un </a:t>
            </a:r>
            <a:r>
              <a:rPr lang="fr-FR" dirty="0" err="1"/>
              <a:t>Ephra</a:t>
            </a:r>
            <a:r>
              <a:rPr lang="fr-FR" dirty="0"/>
              <a:t>*** de </a:t>
            </a:r>
            <a:r>
              <a:rPr lang="fr-FR" dirty="0" err="1"/>
              <a:t>Cerêda</a:t>
            </a:r>
            <a:r>
              <a:rPr lang="fr-FR" dirty="0"/>
              <a:t>, dont la mère une veuve se nommait </a:t>
            </a:r>
            <a:r>
              <a:rPr lang="fr-FR" dirty="0" err="1"/>
              <a:t>Ceroua</a:t>
            </a:r>
            <a:r>
              <a:rPr lang="fr-FR" dirty="0"/>
              <a:t>, et qui était serviteur de Salomon, se révolta contre le roi. </a:t>
            </a:r>
            <a:r>
              <a:rPr lang="fr-FR" baseline="30000" dirty="0"/>
              <a:t>27</a:t>
            </a:r>
            <a:r>
              <a:rPr lang="fr-FR" dirty="0"/>
              <a:t> Voici quelle fut l'occasion de cette révolte. Salomon, construisant le </a:t>
            </a:r>
            <a:r>
              <a:rPr lang="fr-FR" dirty="0" err="1"/>
              <a:t>Millo</a:t>
            </a:r>
            <a:r>
              <a:rPr lang="fr-FR" dirty="0"/>
              <a:t>, ferma les brèches de la Cité de David, son père. </a:t>
            </a:r>
            <a:r>
              <a:rPr lang="fr-FR" baseline="30000" dirty="0"/>
              <a:t>28</a:t>
            </a:r>
            <a:r>
              <a:rPr lang="fr-FR" dirty="0"/>
              <a:t> Or, Jéroboam était plein de valeur, et Salomon, remarquant les qualités de travail de ce jeune homme, lui confia la surveillance des corvées imposées à la maison de Joseph.</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44</a:t>
            </a:fld>
            <a:endParaRPr lang="fr-FR"/>
          </a:p>
        </p:txBody>
      </p:sp>
    </p:spTree>
    <p:extLst>
      <p:ext uri="{BB962C8B-B14F-4D97-AF65-F5344CB8AC3E}">
        <p14:creationId xmlns:p14="http://schemas.microsoft.com/office/powerpoint/2010/main" val="6054767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Jeroboam</a:t>
            </a:r>
            <a:r>
              <a:rPr lang="fr-FR" dirty="0"/>
              <a:t>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428930"/>
            <a:ext cx="10515600" cy="5543364"/>
          </a:xfrm>
        </p:spPr>
        <p:txBody>
          <a:bodyPr>
            <a:normAutofit fontScale="92500" lnSpcReduction="20000"/>
          </a:bodyPr>
          <a:lstStyle/>
          <a:p>
            <a:pPr marL="0" indent="0" algn="r">
              <a:buNone/>
            </a:pPr>
            <a:r>
              <a:rPr lang="he-IL" sz="1800" dirty="0"/>
              <a:t>וַיְהִי בָּעֵת הַהִיא </a:t>
            </a:r>
            <a:r>
              <a:rPr lang="he-IL" sz="1800" dirty="0" err="1"/>
              <a:t>וְיָרׇבְעָם</a:t>
            </a:r>
            <a:r>
              <a:rPr lang="he-IL" sz="1800" dirty="0"/>
              <a:t> יָצָא </a:t>
            </a:r>
            <a:r>
              <a:rPr lang="he-IL" sz="1800" dirty="0" err="1"/>
              <a:t>מִירוּשָׁלָ͏ם</a:t>
            </a:r>
            <a:r>
              <a:rPr lang="he-IL" sz="1800" dirty="0"/>
              <a:t> וַיִּמְצָא אֹתוֹ אֲחִיָּה </a:t>
            </a:r>
            <a:r>
              <a:rPr lang="he-IL" sz="1800" dirty="0" err="1"/>
              <a:t>הַשִּׁילֹנִי</a:t>
            </a:r>
            <a:r>
              <a:rPr lang="he-IL" sz="1800" dirty="0"/>
              <a:t> הַנָּבִיא בַּדֶּרֶךְ וְהוּא מִתְכַּסֶּה בְּשַׂלְמָה חֲדָשָׁה וּשְׁנֵיהֶם לְבַדָּם בַּשָּׂדֶה. (ל) </a:t>
            </a:r>
            <a:r>
              <a:rPr lang="he-IL" sz="1800" dirty="0" err="1"/>
              <a:t>וַיִּתְפֹּש</a:t>
            </a:r>
            <a:r>
              <a:rPr lang="he-IL" sz="1800" dirty="0"/>
              <a:t>ׂ אֲחִיָּה בַּשַּׂלְמָה הַחֲדָשָׁה אֲשֶׁר עָלָיו וַיִּקְרָעֶהָ שְׁנֵים עָשָׂר קְרָעִים. (לא) וַיֹּאמֶר </a:t>
            </a:r>
            <a:r>
              <a:rPr lang="he-IL" sz="1800" dirty="0" err="1"/>
              <a:t>לְיָרׇבְעָם</a:t>
            </a:r>
            <a:r>
              <a:rPr lang="he-IL" sz="1800" dirty="0"/>
              <a:t> קַח לְךָ עֲשָׂרָה קְרָעִים כִּי כֹה אָמַר יְהֹוָה </a:t>
            </a:r>
            <a:r>
              <a:rPr lang="he-IL" sz="1800" dirty="0" err="1"/>
              <a:t>אֱלֹהֵי</a:t>
            </a:r>
            <a:r>
              <a:rPr lang="he-IL" sz="1800" dirty="0"/>
              <a:t> יִשְׂרָאֵל הִנְנִי קֹרֵעַ אֶת הַמַּמְלָכָה מִיַּד שְׁלֹמֹה וְנָתַתִּי לְךָ אֵת עֲשָׂרָה הַשְּׁבָטִים. (לב) וְהַשֵּׁבֶט הָאֶחָד יִהְיֶה לּוֹ לְמַעַן עַבְדִּי דָוִד וּלְמַעַן </a:t>
            </a:r>
            <a:r>
              <a:rPr lang="he-IL" sz="1800" dirty="0" err="1"/>
              <a:t>יְרוּשָׁלַ͏ִם</a:t>
            </a:r>
            <a:r>
              <a:rPr lang="he-IL" sz="1800" dirty="0"/>
              <a:t> הָעִיר אֲשֶׁר בָּחַרְתִּי בָהּ מִכֹּל שִׁבְטֵי יִשְׂרָאֵל. (לג) יַעַן אֲשֶׁר עֲזָבוּנִי וַיִּשְׁתַּחֲווּ </a:t>
            </a:r>
            <a:r>
              <a:rPr lang="he-IL" sz="1800" dirty="0" err="1"/>
              <a:t>לְעַשְׁתֹּרֶת</a:t>
            </a:r>
            <a:r>
              <a:rPr lang="he-IL" sz="1800" dirty="0"/>
              <a:t> </a:t>
            </a:r>
            <a:r>
              <a:rPr lang="he-IL" sz="1800" dirty="0" err="1"/>
              <a:t>אֱלֹהֵי</a:t>
            </a:r>
            <a:r>
              <a:rPr lang="he-IL" sz="1800" dirty="0"/>
              <a:t> </a:t>
            </a:r>
            <a:r>
              <a:rPr lang="he-IL" sz="1800" dirty="0" err="1"/>
              <a:t>צִדֹנִין</a:t>
            </a:r>
            <a:r>
              <a:rPr lang="he-IL" sz="1800" dirty="0"/>
              <a:t> לִכְמוֹשׁ </a:t>
            </a:r>
            <a:r>
              <a:rPr lang="he-IL" sz="1800" dirty="0" err="1"/>
              <a:t>אֱלֹהֵי</a:t>
            </a:r>
            <a:r>
              <a:rPr lang="he-IL" sz="1800" dirty="0"/>
              <a:t> מוֹאָב וּלְמִלְכֹּם </a:t>
            </a:r>
            <a:r>
              <a:rPr lang="he-IL" sz="1800" dirty="0" err="1"/>
              <a:t>אֱלֹהֵי</a:t>
            </a:r>
            <a:r>
              <a:rPr lang="he-IL" sz="1800" dirty="0"/>
              <a:t> בְנֵי עַמּוֹן וְלֹא הָלְכוּ בִדְרָכַי לַעֲשׂוֹת הַיָּשָׁר בְּעֵינַי </a:t>
            </a:r>
            <a:r>
              <a:rPr lang="he-IL" sz="1800" dirty="0" err="1"/>
              <a:t>וְחֻקֹּתַי</a:t>
            </a:r>
            <a:r>
              <a:rPr lang="he-IL" sz="1800" dirty="0"/>
              <a:t> וּמִשְׁפָּטַי כְּדָוִד אָבִיו. (לד) וְלֹא אֶקַּח אֶת </a:t>
            </a:r>
            <a:r>
              <a:rPr lang="he-IL" sz="1800" dirty="0" err="1"/>
              <a:t>כׇּל</a:t>
            </a:r>
            <a:r>
              <a:rPr lang="he-IL" sz="1800" dirty="0"/>
              <a:t> הַמַּמְלָכָה מִיָּדוֹ כִּי נָשִׂיא אֲשִׁתֶנּוּ כֹּל יְמֵי חַיָּיו לְמַעַן דָּוִד עַבְדִּי אֲשֶׁר בָּחַרְתִּי אֹתוֹ אֲשֶׁר שָׁמַר </a:t>
            </a:r>
            <a:r>
              <a:rPr lang="he-IL" sz="1800" dirty="0" err="1"/>
              <a:t>מִצְוֺתַי</a:t>
            </a:r>
            <a:r>
              <a:rPr lang="he-IL" sz="1800" dirty="0"/>
              <a:t> </a:t>
            </a:r>
            <a:r>
              <a:rPr lang="he-IL" sz="1800" dirty="0" err="1"/>
              <a:t>וְחֻקֹּתָי</a:t>
            </a:r>
            <a:r>
              <a:rPr lang="he-IL" sz="1800" dirty="0"/>
              <a:t>. (לה) וְלָקַחְתִּי הַמְּלוּכָה מִיַּד בְּנוֹ וּנְתַתִּיהָ לְּךָ אֵת עֲשֶׂרֶת הַשְּׁבָטִים. (לו) וְלִבְנוֹ אֶתֵּן שֵׁבֶט אֶחָד לְמַעַן הֱיוֹת נִיר לְדָוִיד עַבְדִּי </a:t>
            </a:r>
            <a:r>
              <a:rPr lang="he-IL" sz="1800" dirty="0" err="1"/>
              <a:t>כׇּל</a:t>
            </a:r>
            <a:r>
              <a:rPr lang="he-IL" sz="1800" dirty="0"/>
              <a:t> הַיָּמִים לְפָנַי </a:t>
            </a:r>
            <a:r>
              <a:rPr lang="he-IL" sz="1800" dirty="0" err="1"/>
              <a:t>בִּירוּשָׁלַ͏ִם</a:t>
            </a:r>
            <a:r>
              <a:rPr lang="he-IL" sz="1800" dirty="0"/>
              <a:t> הָעִיר אֲשֶׁר בָּחַרְתִּי לִי לָשׂוּם שְׁמִי שָׁם. (</a:t>
            </a:r>
            <a:r>
              <a:rPr lang="he-IL" sz="1800" dirty="0" err="1"/>
              <a:t>לז</a:t>
            </a:r>
            <a:r>
              <a:rPr lang="he-IL" sz="1800" dirty="0"/>
              <a:t>) וְאֹתְךָ אֶקַּח וּמָלַכְתָּ בְּכֹל אֲשֶׁר </a:t>
            </a:r>
            <a:r>
              <a:rPr lang="he-IL" sz="1800" dirty="0" err="1"/>
              <a:t>תְּאַוֶּה</a:t>
            </a:r>
            <a:r>
              <a:rPr lang="he-IL" sz="1800" dirty="0"/>
              <a:t> נַפְשֶׁךָ וְהָיִיתָ מֶּלֶךְ עַל יִשְׂרָאֵל. (לח) וְהָיָה אִם תִּשְׁמַע אֶת </a:t>
            </a:r>
            <a:r>
              <a:rPr lang="he-IL" sz="1800" dirty="0" err="1"/>
              <a:t>כׇּל</a:t>
            </a:r>
            <a:r>
              <a:rPr lang="he-IL" sz="1800" dirty="0"/>
              <a:t> אֲשֶׁר </a:t>
            </a:r>
            <a:r>
              <a:rPr lang="he-IL" sz="1800" dirty="0" err="1"/>
              <a:t>אֲצַוֶּך</a:t>
            </a:r>
            <a:r>
              <a:rPr lang="he-IL" sz="1800" dirty="0"/>
              <a:t>ָ וְהָלַכְתָּ בִדְרָכַי וְעָשִׂיתָ הַיָּשָׁר בְּעֵינַי לִשְׁמוֹר </a:t>
            </a:r>
            <a:r>
              <a:rPr lang="he-IL" sz="1800" dirty="0" err="1"/>
              <a:t>חֻקּוֹתַי</a:t>
            </a:r>
            <a:r>
              <a:rPr lang="he-IL" sz="1800" dirty="0"/>
              <a:t> </a:t>
            </a:r>
            <a:r>
              <a:rPr lang="he-IL" sz="1800" dirty="0" err="1"/>
              <a:t>וּמִצְוֺתַי</a:t>
            </a:r>
            <a:r>
              <a:rPr lang="he-IL" sz="1800" dirty="0"/>
              <a:t> כַּאֲשֶׁר עָשָׂה דָּוִד עַבְדִּי וְהָיִיתִי עִמָּךְ וּבָנִיתִי לְךָ בַיִת נֶאֱמָן כַּאֲשֶׁר בָּנִיתִי לְדָוִד וְנָתַתִּי לְךָ אֶת יִשְׂרָאֵל. (לט) וַאעַנֶּה אֶת זֶרַע דָּוִד לְמַעַן זֹאת אַךְ לֹא </a:t>
            </a:r>
            <a:r>
              <a:rPr lang="he-IL" sz="1800" dirty="0" err="1"/>
              <a:t>כׇל</a:t>
            </a:r>
            <a:r>
              <a:rPr lang="he-IL" sz="1800" dirty="0"/>
              <a:t> הַיָּמִים</a:t>
            </a:r>
            <a:endParaRPr lang="fr-FR" sz="1800" dirty="0"/>
          </a:p>
          <a:p>
            <a:pPr marL="0" indent="0">
              <a:buNone/>
            </a:pPr>
            <a:r>
              <a:rPr lang="fr-FR" sz="1800" dirty="0"/>
              <a:t>29 En ce temps-là, Jéroboam, étant sorti de Jérusalem, fut rencontré sur son chemin par le prophète </a:t>
            </a:r>
            <a:r>
              <a:rPr lang="fr-FR" sz="1800" dirty="0" err="1"/>
              <a:t>Ahiyya</a:t>
            </a:r>
            <a:r>
              <a:rPr lang="fr-FR" sz="1800" dirty="0"/>
              <a:t>, de Silo ; il était couvert d’un manteau neuf, et tous deux étaient seuls dans la campagne.  30 </a:t>
            </a:r>
            <a:r>
              <a:rPr lang="fr-FR" sz="1800" dirty="0" err="1"/>
              <a:t>Ahiyya</a:t>
            </a:r>
            <a:r>
              <a:rPr lang="fr-FR" sz="1800" dirty="0"/>
              <a:t>, saisissant ce manteau neuf, le déchira en douze lambeaux, 31 et dit à Jéroboam : "Prends pour toi dix de ces lambeaux, car ainsi a parlé l’Éternel, Dieu d’Israël : "Je vais arracher le royaume de la main de Salomon et je t’en donnerai dix tribus. 32 Une seule tribu lui restera, en considération de mon serviteur David et de Jérusalem, la ville que j’ai élue entre toutes les tribus d’Israël. 33 Parce qu’ils m’ont abandonné, ont adoré Astarté, divinité des </a:t>
            </a:r>
            <a:r>
              <a:rPr lang="fr-FR" sz="1800" dirty="0" err="1"/>
              <a:t>Sidoniens</a:t>
            </a:r>
            <a:r>
              <a:rPr lang="fr-FR" sz="1800" dirty="0"/>
              <a:t>, </a:t>
            </a:r>
            <a:r>
              <a:rPr lang="fr-FR" sz="1800" dirty="0" err="1"/>
              <a:t>Khamos</a:t>
            </a:r>
            <a:r>
              <a:rPr lang="fr-FR" sz="1800" dirty="0"/>
              <a:t>, divinité de Moab, </a:t>
            </a:r>
            <a:r>
              <a:rPr lang="fr-FR" sz="1800" dirty="0" err="1"/>
              <a:t>Milkom</a:t>
            </a:r>
            <a:r>
              <a:rPr lang="fr-FR" sz="1800" dirty="0"/>
              <a:t>, dieu des Ammonites, et n’ont pas marché dans mes voies, en pratiquant ce qui est droit à mes yeux et en obéissant à mes lois et à mes préceptes comme a fait David, son père. 34 Toutefois, ce n’est pas lui que je dépouillerai de la royauté, car je veux le maintenir prince toute sa vie en faveur de mon serviteur David que j’ai élu, qui a gardé mes lois et mes commandements. 35 Mais j’enlèverai le royaume à son fils et t’en accorderai dix tribus, 36 laissant à son fils une tribu, pour que mon serviteur David conserve une possession permanente devant moi dans Jérusalem, la ville que j’ai élue pour y faire régner mon nom.  37 Pour toi, je t’appellerai à régner en tel lieu qu’il te plaira, et tu seras roi d’Israël. 38 Or, si tu obéis à tout ce que je t’ordonnerai, si tu marches dans mes voies, et si tu fais ce qui est droit à mes yeux, en observant mes lois et mes préceptes, comme a fait mon serviteur David, je serai avec toi et je t’édifierai une maison durable comme j’en ai édifié pour David, et je te donnerai Israël. 39 J’humilierai de la sorte la postérité de David, non cependant pour toujours."</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45</a:t>
            </a:fld>
            <a:endParaRPr lang="fr-FR"/>
          </a:p>
        </p:txBody>
      </p:sp>
    </p:spTree>
    <p:extLst>
      <p:ext uri="{BB962C8B-B14F-4D97-AF65-F5344CB8AC3E}">
        <p14:creationId xmlns:p14="http://schemas.microsoft.com/office/powerpoint/2010/main" val="2471691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Jeroboam</a:t>
            </a:r>
            <a:r>
              <a:rPr lang="fr-FR" dirty="0"/>
              <a:t>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2"/>
            <a:ext cx="10515600" cy="4840007"/>
          </a:xfrm>
        </p:spPr>
        <p:txBody>
          <a:bodyPr>
            <a:normAutofit fontScale="85000" lnSpcReduction="10000"/>
          </a:bodyPr>
          <a:lstStyle/>
          <a:p>
            <a:pPr marL="0" indent="0" algn="r">
              <a:buNone/>
            </a:pPr>
            <a:r>
              <a:rPr lang="he-IL" baseline="30000" dirty="0"/>
              <a:t>כ</a:t>
            </a:r>
            <a:r>
              <a:rPr lang="he-IL" dirty="0"/>
              <a:t> וַיְהִי כִּשְׁמֹעַ כָּל-יִשְׂרָאֵל, כִּי-שָׁב יָרָבְעָם, וַיִּשְׁלְחוּ וַיִּקְרְאוּ אֹתוֹ אֶל-הָעֵדָה, וַיַּמְלִיכוּ אֹתוֹ עַל-כָּל-יִשְׂרָאֵל: לֹא הָיָה אַחֲרֵי בֵית-דָּוִד, זוּלָתִי שֵׁבֶט-יְהוּדָה לְבַדּוֹ.</a:t>
            </a:r>
            <a:endParaRPr lang="fr-FR" dirty="0"/>
          </a:p>
          <a:p>
            <a:pPr marL="0" indent="0">
              <a:buNone/>
            </a:pPr>
            <a:r>
              <a:rPr lang="fr-FR" baseline="30000" dirty="0"/>
              <a:t>20</a:t>
            </a:r>
            <a:r>
              <a:rPr lang="fr-FR" dirty="0"/>
              <a:t> Tout Israël, en apprenant le retour de Jéroboam, l'invita à venir à l'assemblée, et le proclama roi d'Israël; la tribu de Juda seule resta attachée à la maison de David</a:t>
            </a:r>
          </a:p>
          <a:p>
            <a:pPr marL="0" indent="0">
              <a:buNone/>
            </a:pPr>
            <a:endParaRPr lang="fr-FR" dirty="0"/>
          </a:p>
          <a:p>
            <a:pPr marL="0" indent="0" algn="r">
              <a:buNone/>
            </a:pPr>
            <a:r>
              <a:rPr lang="he-IL" baseline="30000" dirty="0" err="1"/>
              <a:t>כו</a:t>
            </a:r>
            <a:r>
              <a:rPr lang="he-IL" dirty="0"/>
              <a:t> וַיֹּאמֶר יָרָבְעָם, בְּלִבּוֹ: עַתָּה תָּשׁוּב הַמַּמְלָכָה, לְבֵית דָּוִד. </a:t>
            </a:r>
            <a:r>
              <a:rPr lang="he-IL" baseline="30000" dirty="0" err="1"/>
              <a:t>כז</a:t>
            </a:r>
            <a:r>
              <a:rPr lang="he-IL" dirty="0"/>
              <a:t> אִם-יַעֲלֶה הָעָם הַזֶּה, לַעֲשׂוֹת זְבָחִים בְּבֵית-יְהוָה בִּירוּשָׁלִַם, וְשָׁב לֵב הָעָם הַזֶּה </a:t>
            </a:r>
            <a:r>
              <a:rPr lang="he-IL" dirty="0" err="1"/>
              <a:t>אֶל-אֲדֹנֵיהֶם</a:t>
            </a:r>
            <a:r>
              <a:rPr lang="he-IL" dirty="0"/>
              <a:t>, אֶל-רְחַבְעָם מֶלֶךְ יְהוּדָה; וַהֲרָגֻנִי, וְשָׁבוּ אֶל-רְחַבְעָם מֶלֶךְ-יְהוּדָה.</a:t>
            </a:r>
            <a:endParaRPr lang="fr-FR" dirty="0"/>
          </a:p>
          <a:p>
            <a:pPr marL="0" indent="0">
              <a:buNone/>
            </a:pPr>
            <a:endParaRPr lang="fr-FR" dirty="0"/>
          </a:p>
          <a:p>
            <a:pPr marL="0" indent="0">
              <a:buNone/>
            </a:pPr>
            <a:r>
              <a:rPr lang="fr-FR" baseline="30000" dirty="0"/>
              <a:t>26</a:t>
            </a:r>
            <a:r>
              <a:rPr lang="fr-FR" dirty="0"/>
              <a:t> Or, Jéroboam se dit en lui-même: "La royauté pourrait revenir maintenant à la maison de David. </a:t>
            </a:r>
            <a:r>
              <a:rPr lang="fr-FR" baseline="30000" dirty="0"/>
              <a:t>27</a:t>
            </a:r>
            <a:r>
              <a:rPr lang="fr-FR" dirty="0"/>
              <a:t> Si ce peuple monte à Jérusalem pour y offrir des sacrifices dans la maison de Dieu, il se reprendra d'amour pour son maître, pour Roboam, roi de Juda; on me tuera, et l'on reviendra à Roboam, roi de Juda."</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46</a:t>
            </a:fld>
            <a:endParaRPr lang="fr-FR"/>
          </a:p>
        </p:txBody>
      </p:sp>
    </p:spTree>
    <p:extLst>
      <p:ext uri="{BB962C8B-B14F-4D97-AF65-F5344CB8AC3E}">
        <p14:creationId xmlns:p14="http://schemas.microsoft.com/office/powerpoint/2010/main" val="37332491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Jeroboam</a:t>
            </a:r>
            <a:r>
              <a:rPr lang="fr-FR" dirty="0"/>
              <a:t>  - 4</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516342"/>
            <a:ext cx="10515600" cy="4840007"/>
          </a:xfrm>
        </p:spPr>
        <p:txBody>
          <a:bodyPr>
            <a:normAutofit lnSpcReduction="10000"/>
          </a:bodyPr>
          <a:lstStyle/>
          <a:p>
            <a:pPr marL="0" indent="0" algn="r">
              <a:buNone/>
            </a:pPr>
            <a:r>
              <a:rPr lang="he-IL" baseline="30000" dirty="0" err="1"/>
              <a:t>כח</a:t>
            </a:r>
            <a:r>
              <a:rPr lang="he-IL" dirty="0"/>
              <a:t> וַיִּוָּעַץ הַמֶּלֶךְ--וַיַּעַשׂ, שְׁנֵי עֶגְלֵי זָהָב; וַיֹּאמֶר </a:t>
            </a:r>
            <a:r>
              <a:rPr lang="he-IL" dirty="0" err="1"/>
              <a:t>אֲלֵהֶם</a:t>
            </a:r>
            <a:r>
              <a:rPr lang="he-IL" dirty="0"/>
              <a:t>, רַב-לָכֶם מֵעֲלוֹת יְרוּשָׁלִַם--הִנֵּה </a:t>
            </a:r>
            <a:r>
              <a:rPr lang="he-IL" dirty="0" err="1"/>
              <a:t>אֱלֹהֶיך</a:t>
            </a:r>
            <a:r>
              <a:rPr lang="he-IL" dirty="0"/>
              <a:t>ָ יִשְׂרָאֵל, אֲשֶׁר הֶעֱלוּךָ מֵאֶרֶץ מִצְרָיִם. </a:t>
            </a:r>
            <a:r>
              <a:rPr lang="he-IL" baseline="30000" dirty="0" err="1"/>
              <a:t>כט</a:t>
            </a:r>
            <a:r>
              <a:rPr lang="he-IL" dirty="0"/>
              <a:t> וַיָּשֶׂם אֶת-הָאֶחָד, בְּבֵית-אֵל; וְאֶת-הָאֶחָד, נָתַן בְּדָן. </a:t>
            </a:r>
            <a:r>
              <a:rPr lang="he-IL" baseline="30000" dirty="0"/>
              <a:t>ל</a:t>
            </a:r>
            <a:r>
              <a:rPr lang="he-IL" dirty="0"/>
              <a:t> וַיְהִי הַדָּבָר הַזֶּה, לְחַטָּאת; וַיֵּלְכוּ הָעָם לִפְנֵי הָאֶחָד, עַד-דָּן. </a:t>
            </a:r>
            <a:r>
              <a:rPr lang="he-IL" baseline="30000" dirty="0"/>
              <a:t>לא</a:t>
            </a:r>
            <a:r>
              <a:rPr lang="he-IL" dirty="0"/>
              <a:t> וַיַּעַשׂ, אֶת-בֵּית בָּמוֹת; וַיַּעַשׂ </a:t>
            </a:r>
            <a:r>
              <a:rPr lang="he-IL" dirty="0" err="1"/>
              <a:t>כֹּהֲנִים</a:t>
            </a:r>
            <a:r>
              <a:rPr lang="he-IL" dirty="0"/>
              <a:t> מִקְצוֹת הָעָם, אֲשֶׁר לֹא-הָיוּ מִבְּנֵי לֵוִי.</a:t>
            </a:r>
            <a:endParaRPr lang="fr-FR" dirty="0"/>
          </a:p>
          <a:p>
            <a:pPr marL="0" indent="0" algn="r">
              <a:buNone/>
            </a:pPr>
            <a:endParaRPr lang="fr-FR" dirty="0"/>
          </a:p>
          <a:p>
            <a:pPr marL="0" indent="0">
              <a:buNone/>
            </a:pPr>
            <a:r>
              <a:rPr lang="fr-FR" baseline="30000" dirty="0"/>
              <a:t>8</a:t>
            </a:r>
            <a:r>
              <a:rPr lang="fr-FR" dirty="0"/>
              <a:t> Après en avoir délibéré, le roi fit faire deux veaux d'or et dit au peuple: "Assez longtemps vous avez monté à Jérusalem! Voici tes dieux, Israël, qui t'ont tiré du pays d'Egypte!" </a:t>
            </a:r>
            <a:r>
              <a:rPr lang="fr-FR" baseline="30000" dirty="0"/>
              <a:t>29</a:t>
            </a:r>
            <a:r>
              <a:rPr lang="fr-FR" dirty="0"/>
              <a:t> Il en mit un à Béthel, et plaça l'autre à Dan. </a:t>
            </a:r>
            <a:r>
              <a:rPr lang="fr-FR" baseline="30000" dirty="0"/>
              <a:t>30</a:t>
            </a:r>
            <a:r>
              <a:rPr lang="fr-FR" dirty="0"/>
              <a:t> Cet acte devint une source de péchés, car le peuple alla jusqu'à Dan rendre hommage à l'un des veaux. </a:t>
            </a:r>
            <a:r>
              <a:rPr lang="fr-FR" baseline="30000" dirty="0"/>
              <a:t>31</a:t>
            </a:r>
            <a:r>
              <a:rPr lang="fr-FR" dirty="0"/>
              <a:t> Il établit aussi un centre de hauts-lieux, et il institua des prêtres pris parmi le peuple et qui n'étaient point de la tribu de Lévi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47</a:t>
            </a:fld>
            <a:endParaRPr lang="fr-FR"/>
          </a:p>
        </p:txBody>
      </p:sp>
    </p:spTree>
    <p:extLst>
      <p:ext uri="{BB962C8B-B14F-4D97-AF65-F5344CB8AC3E}">
        <p14:creationId xmlns:p14="http://schemas.microsoft.com/office/powerpoint/2010/main" val="1535876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err="1"/>
              <a:t>Jeroboam</a:t>
            </a:r>
            <a:r>
              <a:rPr lang="fr-FR" dirty="0"/>
              <a:t> - 5</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a:xfrm>
            <a:off x="838200" y="1462554"/>
            <a:ext cx="10515600" cy="4976533"/>
          </a:xfrm>
        </p:spPr>
        <p:txBody>
          <a:bodyPr>
            <a:normAutofit fontScale="85000" lnSpcReduction="10000"/>
          </a:bodyPr>
          <a:lstStyle/>
          <a:p>
            <a:pPr marL="0" indent="0" algn="r">
              <a:buNone/>
            </a:pPr>
            <a:r>
              <a:rPr lang="he-IL" baseline="30000" dirty="0"/>
              <a:t>ז</a:t>
            </a:r>
            <a:r>
              <a:rPr lang="he-IL" dirty="0"/>
              <a:t> לְכִי אִמְרִי לְיָרָבְעָם, כֹּה-אָמַר יְהוָה </a:t>
            </a:r>
            <a:r>
              <a:rPr lang="he-IL" dirty="0" err="1"/>
              <a:t>אֱלֹהֵי</a:t>
            </a:r>
            <a:r>
              <a:rPr lang="he-IL" dirty="0"/>
              <a:t> יִשְׂרָאֵל, יַעַן אֲשֶׁר הֲרִמֹתִיךָ, מִתּוֹךְ הָעָם; </a:t>
            </a:r>
            <a:r>
              <a:rPr lang="he-IL" dirty="0" err="1"/>
              <a:t>וָאֶתֶּנְך</a:t>
            </a:r>
            <a:r>
              <a:rPr lang="he-IL" dirty="0"/>
              <a:t>ָ נָגִיד, עַל עַמִּי יִשְׂרָאֵל. </a:t>
            </a:r>
            <a:r>
              <a:rPr lang="he-IL" baseline="30000" dirty="0"/>
              <a:t>ח</a:t>
            </a:r>
            <a:r>
              <a:rPr lang="he-IL" dirty="0"/>
              <a:t> וָאֶקְרַע אֶת-הַמַּמְלָכָה מִבֵּית דָּוִד, וָאֶתְּנֶהָ לָךְ; וְלֹא-הָיִיתָ כְּעַבְדִּי דָוִד, אֲשֶׁר שָׁמַר </a:t>
            </a:r>
            <a:r>
              <a:rPr lang="he-IL" dirty="0" err="1"/>
              <a:t>מִצְו‍ֹתַי</a:t>
            </a:r>
            <a:r>
              <a:rPr lang="he-IL" dirty="0"/>
              <a:t> וַאֲשֶׁר-הָלַךְ אַחֲרַי בְּכָל-לְבָבוֹ, לַעֲשׂוֹת, רַק הַיָּשָׁר בְּעֵינָי. </a:t>
            </a:r>
            <a:r>
              <a:rPr lang="he-IL" baseline="30000" dirty="0"/>
              <a:t>ט</a:t>
            </a:r>
            <a:r>
              <a:rPr lang="he-IL" dirty="0"/>
              <a:t> וַתָּרַע לַעֲשׂוֹת, מִכֹּל אֲשֶׁר-הָיוּ לְפָנֶיךָ; וַתֵּלֶךְ וַתַּעֲשֶׂה-לְּךָ </a:t>
            </a:r>
            <a:r>
              <a:rPr lang="he-IL" dirty="0" err="1"/>
              <a:t>אֱלֹהִים</a:t>
            </a:r>
            <a:r>
              <a:rPr lang="he-IL" dirty="0"/>
              <a:t> אֲחֵרִים וּמַסֵּכוֹת, לְהַכְעִיסֵנִי, וְאֹתִי הִשְׁלַכְתָּ, אַחֲרֵי גַוֶּךָ. </a:t>
            </a:r>
            <a:r>
              <a:rPr lang="he-IL" baseline="30000" dirty="0"/>
              <a:t>י</a:t>
            </a:r>
            <a:r>
              <a:rPr lang="he-IL" dirty="0"/>
              <a:t> לָכֵן, הִנְנִי מֵבִיא רָעָה אֶל-בֵּית יָרָבְעָם, וְהִכְרַתִּי לְיָרָבְעָם מַשְׁתִּין בְּקִיר, עָצוּר וְעָזוּב בְּיִשְׂרָאֵל; וּבִעַרְתִּי אַחֲרֵי בֵית-יָרָבְעָם, כַּאֲשֶׁר יְבַעֵר הַגָּלָל עַד-תֻּמּוֹ.</a:t>
            </a:r>
            <a:endParaRPr lang="fr-FR" dirty="0"/>
          </a:p>
          <a:p>
            <a:pPr marL="0" indent="0">
              <a:buNone/>
            </a:pPr>
            <a:r>
              <a:rPr lang="fr-FR" baseline="30000" dirty="0"/>
              <a:t>7</a:t>
            </a:r>
            <a:r>
              <a:rPr lang="fr-FR" dirty="0"/>
              <a:t> Va dire à Jéroboam: Ainsi parle l'Eternel, Dieu d'Israël: Je t'avais élevé du milieu du peuple, je t'avais fait chef de mon peuple Israël; </a:t>
            </a:r>
            <a:r>
              <a:rPr lang="fr-FR" baseline="30000" dirty="0"/>
              <a:t>8</a:t>
            </a:r>
            <a:r>
              <a:rPr lang="fr-FR" dirty="0"/>
              <a:t> j'avais arraché la royauté à la maison de David pour te l'octroyer à toi; mais tu n'as pas été comme mon serviteur David, qui a gardé mes commandements, qui m'a obéi de tout son cœur en faisant uniquement ce qui est droit à mes yeux. </a:t>
            </a:r>
            <a:r>
              <a:rPr lang="fr-FR" baseline="30000" dirty="0"/>
              <a:t>9</a:t>
            </a:r>
            <a:r>
              <a:rPr lang="fr-FR" dirty="0"/>
              <a:t> Surpassant en perversité tous tes devanciers, tu t'es fait des dieux étrangers et des idoles de métal, pour m'outrager, et tu m'as rejeté bien loin de toi! </a:t>
            </a:r>
            <a:r>
              <a:rPr lang="fr-FR" baseline="30000" dirty="0"/>
              <a:t>10</a:t>
            </a:r>
            <a:r>
              <a:rPr lang="fr-FR" dirty="0"/>
              <a:t> C'est pourquoi je susciterai le malheur à la maison de Jéroboam; je n'en épargnerai pas la plus infime créature, je ne lui laisserai ni retraite ni ressource en Israël, et je balaierai les derniers vestiges de la maison de Jéroboam comme on balaie à fond les ordures.</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0453CFC-EBF3-AD4C-8F0B-66CF4135E915}"/>
              </a:ext>
            </a:extLst>
          </p:cNvPr>
          <p:cNvSpPr>
            <a:spLocks noGrp="1"/>
          </p:cNvSpPr>
          <p:nvPr>
            <p:ph type="sldNum" sz="quarter" idx="12"/>
          </p:nvPr>
        </p:nvSpPr>
        <p:spPr/>
        <p:txBody>
          <a:bodyPr/>
          <a:lstStyle/>
          <a:p>
            <a:fld id="{01C9670A-334D-DA4B-A24A-C5DF6123DCAD}" type="slidenum">
              <a:rPr lang="fr-FR" smtClean="0"/>
              <a:t>48</a:t>
            </a:fld>
            <a:endParaRPr lang="fr-FR"/>
          </a:p>
        </p:txBody>
      </p:sp>
    </p:spTree>
    <p:extLst>
      <p:ext uri="{BB962C8B-B14F-4D97-AF65-F5344CB8AC3E}">
        <p14:creationId xmlns:p14="http://schemas.microsoft.com/office/powerpoint/2010/main" val="315088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77500" lnSpcReduction="20000"/>
          </a:bodyPr>
          <a:lstStyle/>
          <a:p>
            <a:pPr marL="0" indent="0" algn="r">
              <a:buNone/>
            </a:pPr>
            <a:r>
              <a:rPr lang="he-IL" sz="4300" baseline="30000" dirty="0"/>
              <a:t>לח וַיֹּאמֶר פַּרְעֹה, אֶל-עֲבָדָיו: הֲנִמְצָא כָזֶה--אִישׁ, אֲשֶׁר רוּחַ </a:t>
            </a:r>
            <a:r>
              <a:rPr lang="he-IL" sz="4300" baseline="30000" dirty="0" err="1"/>
              <a:t>אֱלֹהִים</a:t>
            </a:r>
            <a:r>
              <a:rPr lang="he-IL" sz="4300" baseline="30000" dirty="0"/>
              <a:t> בּוֹ. לט וַיֹּאמֶר פַּרְעֹה אֶל-יוֹסֵף, אַחֲרֵי הוֹדִיעַ </a:t>
            </a:r>
            <a:r>
              <a:rPr lang="he-IL" sz="4300" baseline="30000" dirty="0" err="1"/>
              <a:t>אֱלֹהִים</a:t>
            </a:r>
            <a:r>
              <a:rPr lang="he-IL" sz="4300" baseline="30000" dirty="0"/>
              <a:t> אוֹתְךָ אֶת-כָּל-זֹאת, אֵין-נָבוֹן וְחָכָם, כָּמוֹךָ. מ אַתָּה תִּהְיֶה עַל-בֵּיתִי, וְעַל-פִּיךָ </a:t>
            </a:r>
            <a:r>
              <a:rPr lang="he-IL" sz="4300" baseline="30000" dirty="0" err="1"/>
              <a:t>יִשַּׁק</a:t>
            </a:r>
            <a:r>
              <a:rPr lang="he-IL" sz="4300" baseline="30000" dirty="0"/>
              <a:t> כָּל-עַמִּי; רַק </a:t>
            </a:r>
            <a:r>
              <a:rPr lang="he-IL" sz="4300" baseline="30000" dirty="0" err="1"/>
              <a:t>הַכִּסֵּא</a:t>
            </a:r>
            <a:r>
              <a:rPr lang="he-IL" sz="4300" baseline="30000" dirty="0"/>
              <a:t>, אֶגְדַּל מִמֶּךָּ. </a:t>
            </a:r>
            <a:r>
              <a:rPr lang="he-IL" sz="4300" baseline="30000" dirty="0" err="1"/>
              <a:t>מא</a:t>
            </a:r>
            <a:r>
              <a:rPr lang="he-IL" sz="4300" baseline="30000" dirty="0"/>
              <a:t> וַיֹּאמֶר פַּרְעֹה, אֶל-יוֹסֵף: רְאֵה נָתַתִּי אֹתְךָ, עַל כָּל-אֶרֶץ מִצְרָיִם. </a:t>
            </a:r>
            <a:r>
              <a:rPr lang="he-IL" sz="4300" baseline="30000" dirty="0" err="1"/>
              <a:t>מב</a:t>
            </a:r>
            <a:r>
              <a:rPr lang="he-IL" sz="4300" baseline="30000" dirty="0"/>
              <a:t> וַיָּסַר פַּרְעֹה אֶת-טַבַּעְתּוֹ מֵעַל יָדוֹ, </a:t>
            </a:r>
            <a:r>
              <a:rPr lang="he-IL" sz="4300" baseline="30000" dirty="0" err="1"/>
              <a:t>וַיִּתֵּן</a:t>
            </a:r>
            <a:r>
              <a:rPr lang="he-IL" sz="4300" baseline="30000" dirty="0"/>
              <a:t> אֹתָהּ עַל-יַד יוֹסֵף; וַיַּלְבֵּשׁ אֹתוֹ בִּגְדֵי-שֵׁשׁ, וַיָּשֶׂם רְבִד הַזָּהָב </a:t>
            </a:r>
            <a:r>
              <a:rPr lang="he-IL" sz="4300" baseline="30000" dirty="0" err="1"/>
              <a:t>עַל-צַוָּארו</a:t>
            </a:r>
            <a:r>
              <a:rPr lang="he-IL" sz="4300" baseline="30000" dirty="0"/>
              <a:t>ֹ. מג וַיַּרְכֵּב אֹתוֹ, בְּמִרְכֶּבֶת הַמִּשְׁנֶה אֲשֶׁר-לוֹ, וַיִּקְרְאוּ לְפָנָיו, אַבְרֵךְ; וְנָתוֹן אֹתוֹ, עַל כָּל-אֶרֶץ מִצְרָיִם. מד וַיֹּאמֶר פַּרְעֹה אֶל-יוֹסֵף, אֲנִי פַרְעֹה; וּבִלְעָדֶיךָ, לֹא-יָרִים אִישׁ אֶת-יָדוֹ וְאֶת-רַגְלוֹ--בְּכָל-אֶרֶץ מִצְרָיִם.</a:t>
            </a:r>
            <a:endParaRPr lang="fr-FR" sz="4300" baseline="30000" dirty="0"/>
          </a:p>
          <a:p>
            <a:pPr marL="0" indent="0">
              <a:buNone/>
            </a:pPr>
            <a:r>
              <a:rPr lang="fr-FR" dirty="0"/>
              <a:t>38 Et Pharaon dit à ses serviteurs: "Pourrions-nous trouver un homme tel que celui-ci, plein de l'esprit de Dieu?" 39 Et Pharaon dit à Joseph: "Puisque Dieu t'a révélé tout cela, nul n'est sage et entendu comme toi. 40 C'est toi qui sera le chef de ma maison; tout mon peuple sera gouverné par ta parole et je n'aurai sur toi que la prééminence du trône." 41 Pharaon dit à Joseph: "Vois! je te mets à la tête de tout le pays d’Égypte." 42 Et Pharaon ôta son anneau de sa main et le passa à celle de Joseph; il le fit habiller de byssus et suspendit le collier d’or de son cou. 43 Il le fit monter sur son second char; on cria devant lui: </a:t>
            </a:r>
            <a:r>
              <a:rPr lang="fr-FR" dirty="0" err="1"/>
              <a:t>Abrêk</a:t>
            </a:r>
            <a:r>
              <a:rPr lang="fr-FR" dirty="0"/>
              <a:t> et il fut installé chef de tout le pays d'Égypte. 44 Pharaon dit à Joseph: "Je suis le Pharaon; mais, sans ton ordre, nul ne remuera la main ni le pied dans tout le pays d'Égypte."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D6791BE7-07A5-2444-9BDE-9ED40634C813}"/>
              </a:ext>
            </a:extLst>
          </p:cNvPr>
          <p:cNvSpPr>
            <a:spLocks noGrp="1"/>
          </p:cNvSpPr>
          <p:nvPr>
            <p:ph type="sldNum" sz="quarter" idx="12"/>
          </p:nvPr>
        </p:nvSpPr>
        <p:spPr/>
        <p:txBody>
          <a:bodyPr/>
          <a:lstStyle/>
          <a:p>
            <a:fld id="{01C9670A-334D-DA4B-A24A-C5DF6123DCAD}" type="slidenum">
              <a:rPr lang="fr-FR" smtClean="0"/>
              <a:t>5</a:t>
            </a:fld>
            <a:endParaRPr lang="fr-FR"/>
          </a:p>
        </p:txBody>
      </p:sp>
    </p:spTree>
    <p:extLst>
      <p:ext uri="{BB962C8B-B14F-4D97-AF65-F5344CB8AC3E}">
        <p14:creationId xmlns:p14="http://schemas.microsoft.com/office/powerpoint/2010/main" val="80922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chez </a:t>
            </a:r>
            <a:r>
              <a:rPr lang="fr-FR" dirty="0" err="1"/>
              <a:t>Potiphar</a:t>
            </a:r>
            <a:r>
              <a:rPr lang="fr-FR" dirty="0"/>
              <a:t>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lnSpcReduction="20000"/>
          </a:bodyPr>
          <a:lstStyle/>
          <a:p>
            <a:pPr marL="0" indent="0" algn="r">
              <a:buNone/>
            </a:pPr>
            <a:r>
              <a:rPr lang="he-IL" sz="3900" baseline="30000" dirty="0"/>
              <a:t> ב וַיְהִי יְהוָה אֶת-יוֹסֵף, וַיְהִי אִישׁ מַצְלִיחַ; וַיְהִי, בְּבֵית </a:t>
            </a:r>
            <a:r>
              <a:rPr lang="he-IL" sz="3900" baseline="30000" dirty="0" err="1"/>
              <a:t>אֲדֹנָיו</a:t>
            </a:r>
            <a:r>
              <a:rPr lang="he-IL" sz="3900" baseline="30000" dirty="0"/>
              <a:t> הַמִּצְרִי. ג וַיַּרְא </a:t>
            </a:r>
            <a:r>
              <a:rPr lang="he-IL" sz="3900" baseline="30000" dirty="0" err="1"/>
              <a:t>אֲדֹנָיו</a:t>
            </a:r>
            <a:r>
              <a:rPr lang="he-IL" sz="3900" baseline="30000" dirty="0"/>
              <a:t>, כִּי יְהוָה אִתּוֹ; וְכֹל אֲשֶׁר-הוּא עֹשֶׂה, יְהוָה מַצְלִיחַ בְּיָדוֹ. ד וַיִּמְצָא יוֹסֵף חֵן בְּעֵינָיו, וַיְשָׁרֶת אֹתוֹ; </a:t>
            </a:r>
            <a:r>
              <a:rPr lang="he-IL" sz="3900" baseline="30000" dirty="0" err="1"/>
              <a:t>וַיַּפְקִדֵהו</a:t>
            </a:r>
            <a:r>
              <a:rPr lang="he-IL" sz="3900" baseline="30000" dirty="0"/>
              <a:t>ּ, עַל-בֵּיתוֹ, וְכָל-יֶשׁ-לוֹ, נָתַן בְּיָדוֹ. ה וַיְהִי מֵאָז הִפְקִיד אֹתוֹ בְּבֵיתוֹ, וְעַל כָּל-אֲשֶׁר יֶשׁ-לוֹ, וַיְבָרֶךְ יְהוָה אֶת-בֵּית הַמִּצְרִי, בִּגְלַל יוֹסֵף; וַיְהִי בִּרְכַּת יְהוָה, בְּכָל-אֲשֶׁר יֶשׁ-לוֹ--בַּבַּיִת, וּבַשָּׂדֶה. ו </a:t>
            </a:r>
            <a:r>
              <a:rPr lang="he-IL" sz="3900" baseline="30000" dirty="0" err="1"/>
              <a:t>וַיַּעֲזֹב</a:t>
            </a:r>
            <a:r>
              <a:rPr lang="he-IL" sz="3900" baseline="30000" dirty="0"/>
              <a:t> כָּל-אֲשֶׁר-לוֹ, בְּיַד-יוֹסֵף, וְלֹא-יָדַע אִתּוֹ מְאוּמָה, כִּי אִם-הַלֶּחֶם אֲשֶׁר-הוּא אוֹכֵל;</a:t>
            </a:r>
            <a:endParaRPr lang="fr-FR" sz="3900" dirty="0"/>
          </a:p>
          <a:p>
            <a:pPr marL="0" indent="0">
              <a:buNone/>
            </a:pPr>
            <a:r>
              <a:rPr lang="fr-FR" dirty="0"/>
              <a:t>2 Le Seigneur fut avec Joseph, qui devint un homme de réussite et fut admis dans la maison de son maître l'égyptien. 3 Son maître vit que Dieu était avec lui; qu'il faisait prospérer toutes les </a:t>
            </a:r>
            <a:r>
              <a:rPr lang="fr-FR" dirty="0" err="1"/>
              <a:t>oeuvres</a:t>
            </a:r>
            <a:r>
              <a:rPr lang="fr-FR" dirty="0"/>
              <a:t> de ses mains, 4 et Joseph trouva faveur à ses yeux et il devint son serviteur; Putiphar le mit à la tête de sa maison et lui confia tout son avoir. 5 Du moment où il l'eut mis à la tête de sa maison et de toutes ses affaires, le Seigneur bénit la maison de l'Égyptien à cause de Joseph; et la bénédiction divine s'étendit sur tous ses biens, à la ville et aux champs. 6 Alors il abandonna tous ses intérêts aux mains de Joseph et il ne s'occupa plus avec lui de rien, sinon du pain qu'il mangeait.</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E53A7C5F-3CFF-E34E-AFC7-C70BA90D31C7}"/>
              </a:ext>
            </a:extLst>
          </p:cNvPr>
          <p:cNvSpPr>
            <a:spLocks noGrp="1"/>
          </p:cNvSpPr>
          <p:nvPr>
            <p:ph type="sldNum" sz="quarter" idx="12"/>
          </p:nvPr>
        </p:nvSpPr>
        <p:spPr/>
        <p:txBody>
          <a:bodyPr/>
          <a:lstStyle/>
          <a:p>
            <a:fld id="{01C9670A-334D-DA4B-A24A-C5DF6123DCAD}" type="slidenum">
              <a:rPr lang="fr-FR" smtClean="0"/>
              <a:t>6</a:t>
            </a:fld>
            <a:endParaRPr lang="fr-FR"/>
          </a:p>
        </p:txBody>
      </p:sp>
    </p:spTree>
    <p:extLst>
      <p:ext uri="{BB962C8B-B14F-4D97-AF65-F5344CB8AC3E}">
        <p14:creationId xmlns:p14="http://schemas.microsoft.com/office/powerpoint/2010/main" val="288142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en geôles – 2</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92500"/>
          </a:bodyPr>
          <a:lstStyle/>
          <a:p>
            <a:pPr marL="0" indent="0" algn="r">
              <a:buNone/>
            </a:pPr>
            <a:r>
              <a:rPr lang="he-IL" baseline="30000" dirty="0" err="1"/>
              <a:t>כא</a:t>
            </a:r>
            <a:r>
              <a:rPr lang="he-IL" dirty="0"/>
              <a:t> וַיְהִי יְהוָה אֶת-יוֹסֵף, </a:t>
            </a:r>
            <a:r>
              <a:rPr lang="he-IL" dirty="0" err="1"/>
              <a:t>וַיֵּט</a:t>
            </a:r>
            <a:r>
              <a:rPr lang="he-IL" dirty="0"/>
              <a:t> אֵלָיו חָסֶד; </a:t>
            </a:r>
            <a:r>
              <a:rPr lang="he-IL" dirty="0" err="1"/>
              <a:t>וַיִּתֵּן</a:t>
            </a:r>
            <a:r>
              <a:rPr lang="he-IL" dirty="0"/>
              <a:t> חִנּוֹ, בְּעֵינֵי שַׂר בֵּית-הַסֹּהַר. </a:t>
            </a:r>
            <a:r>
              <a:rPr lang="he-IL" baseline="30000" dirty="0" err="1"/>
              <a:t>כב</a:t>
            </a:r>
            <a:r>
              <a:rPr lang="he-IL" dirty="0"/>
              <a:t> </a:t>
            </a:r>
            <a:r>
              <a:rPr lang="he-IL" dirty="0" err="1"/>
              <a:t>וַיִּתֵּן</a:t>
            </a:r>
            <a:r>
              <a:rPr lang="he-IL" dirty="0"/>
              <a:t> שַׂר בֵּית-הַסֹּהַר, בְּיַד-יוֹסֵף, אֵת </a:t>
            </a:r>
            <a:r>
              <a:rPr lang="he-IL" dirty="0" err="1"/>
              <a:t>כָּל-הָאֲסִירִם</a:t>
            </a:r>
            <a:r>
              <a:rPr lang="he-IL" dirty="0"/>
              <a:t>, אֲשֶׁר בְּבֵית הַסֹּהַר; וְאֵת כָּל-אֲשֶׁר עֹשִׂים שָׁם, הוּא הָיָה עֹשֶׂה. </a:t>
            </a:r>
            <a:r>
              <a:rPr lang="he-IL" baseline="30000" dirty="0" err="1"/>
              <a:t>כג</a:t>
            </a:r>
            <a:r>
              <a:rPr lang="he-IL" dirty="0"/>
              <a:t> אֵין שַׂר בֵּית-הַסֹּהַר, רֹאֶה אֶת-כָּל-מְאוּמָה בְּיָדוֹ, בַּאֲשֶׁר יְהוָה, אִתּוֹ; וַאֲשֶׁר-הוּא עֹשֶׂה, יְהוָה מַצְלִיחַ.</a:t>
            </a:r>
            <a:endParaRPr lang="fr-FR" baseline="30000" dirty="0"/>
          </a:p>
          <a:p>
            <a:pPr marL="0" indent="0">
              <a:buNone/>
            </a:pPr>
            <a:endParaRPr lang="fr-FR" dirty="0"/>
          </a:p>
          <a:p>
            <a:pPr marL="0" indent="0">
              <a:buNone/>
            </a:pPr>
            <a:r>
              <a:rPr lang="fr-FR" dirty="0"/>
              <a:t>21 Le Seigneur fut avec Joseph, lui attira de la bienveillance et le rendit agréable aux yeux du gouverneur de la Rotonde. 22 Ce gouverneur mit sous la main de Joseph tous les prisonniers de la Rotonde; et tout ce qu'on y faisait, c'était lui qui le dirigeait. 23 Le gouverneur de la Rotonde ne vérifiait rien de ce qui passait par sa main, parce que le Seigneur était avec lui; et ce qu'il entreprenait, le Seigneur le faisait réussir.</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426CC1D4-9079-0C42-B269-AA3732FE09FD}"/>
              </a:ext>
            </a:extLst>
          </p:cNvPr>
          <p:cNvSpPr>
            <a:spLocks noGrp="1"/>
          </p:cNvSpPr>
          <p:nvPr>
            <p:ph type="sldNum" sz="quarter" idx="12"/>
          </p:nvPr>
        </p:nvSpPr>
        <p:spPr/>
        <p:txBody>
          <a:bodyPr/>
          <a:lstStyle/>
          <a:p>
            <a:fld id="{01C9670A-334D-DA4B-A24A-C5DF6123DCAD}" type="slidenum">
              <a:rPr lang="fr-FR" smtClean="0"/>
              <a:t>7</a:t>
            </a:fld>
            <a:endParaRPr lang="fr-FR"/>
          </a:p>
        </p:txBody>
      </p:sp>
    </p:spTree>
    <p:extLst>
      <p:ext uri="{BB962C8B-B14F-4D97-AF65-F5344CB8AC3E}">
        <p14:creationId xmlns:p14="http://schemas.microsoft.com/office/powerpoint/2010/main" val="745723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devant Pharaon – 3</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fontScale="77500" lnSpcReduction="20000"/>
          </a:bodyPr>
          <a:lstStyle/>
          <a:p>
            <a:pPr marL="0" indent="0" algn="r">
              <a:buNone/>
            </a:pPr>
            <a:r>
              <a:rPr lang="he-IL" sz="4300" baseline="30000" dirty="0"/>
              <a:t>לח וַיֹּאמֶר פַּרְעֹה, אֶל-עֲבָדָיו: הֲנִמְצָא כָזֶה--אִישׁ, אֲשֶׁר רוּחַ </a:t>
            </a:r>
            <a:r>
              <a:rPr lang="he-IL" sz="4300" baseline="30000" dirty="0" err="1"/>
              <a:t>אֱלֹהִים</a:t>
            </a:r>
            <a:r>
              <a:rPr lang="he-IL" sz="4300" baseline="30000" dirty="0"/>
              <a:t> בּוֹ. לט וַיֹּאמֶר פַּרְעֹה אֶל-יוֹסֵף, אַחֲרֵי הוֹדִיעַ </a:t>
            </a:r>
            <a:r>
              <a:rPr lang="he-IL" sz="4300" baseline="30000" dirty="0" err="1"/>
              <a:t>אֱלֹהִים</a:t>
            </a:r>
            <a:r>
              <a:rPr lang="he-IL" sz="4300" baseline="30000" dirty="0"/>
              <a:t> אוֹתְךָ אֶת-כָּל-זֹאת, אֵין-נָבוֹן וְחָכָם, כָּמוֹךָ. מ אַתָּה תִּהְיֶה עַל-בֵּיתִי, וְעַל-פִּיךָ </a:t>
            </a:r>
            <a:r>
              <a:rPr lang="he-IL" sz="4300" baseline="30000" dirty="0" err="1"/>
              <a:t>יִשַּׁק</a:t>
            </a:r>
            <a:r>
              <a:rPr lang="he-IL" sz="4300" baseline="30000" dirty="0"/>
              <a:t> כָּל-עַמִּי; רַק </a:t>
            </a:r>
            <a:r>
              <a:rPr lang="he-IL" sz="4300" baseline="30000" dirty="0" err="1"/>
              <a:t>הַכִּסֵּא</a:t>
            </a:r>
            <a:r>
              <a:rPr lang="he-IL" sz="4300" baseline="30000" dirty="0"/>
              <a:t>, אֶגְדַּל מִמֶּךָּ. </a:t>
            </a:r>
            <a:r>
              <a:rPr lang="he-IL" sz="4300" baseline="30000" dirty="0" err="1"/>
              <a:t>מא</a:t>
            </a:r>
            <a:r>
              <a:rPr lang="he-IL" sz="4300" baseline="30000" dirty="0"/>
              <a:t> וַיֹּאמֶר פַּרְעֹה, אֶל-יוֹסֵף: רְאֵה נָתַתִּי אֹתְךָ, עַל כָּל-אֶרֶץ מִצְרָיִם. </a:t>
            </a:r>
            <a:r>
              <a:rPr lang="he-IL" sz="4300" baseline="30000" dirty="0" err="1"/>
              <a:t>מב</a:t>
            </a:r>
            <a:r>
              <a:rPr lang="he-IL" sz="4300" baseline="30000" dirty="0"/>
              <a:t> וַיָּסַר פַּרְעֹה אֶת-טַבַּעְתּוֹ מֵעַל יָדוֹ, </a:t>
            </a:r>
            <a:r>
              <a:rPr lang="he-IL" sz="4300" baseline="30000" dirty="0" err="1"/>
              <a:t>וַיִּתֵּן</a:t>
            </a:r>
            <a:r>
              <a:rPr lang="he-IL" sz="4300" baseline="30000" dirty="0"/>
              <a:t> אֹתָהּ עַל-יַד יוֹסֵף; וַיַּלְבֵּשׁ אֹתוֹ בִּגְדֵי-שֵׁשׁ, וַיָּשֶׂם רְבִד הַזָּהָב </a:t>
            </a:r>
            <a:r>
              <a:rPr lang="he-IL" sz="4300" baseline="30000" dirty="0" err="1"/>
              <a:t>עַל-צַוָּארו</a:t>
            </a:r>
            <a:r>
              <a:rPr lang="he-IL" sz="4300" baseline="30000" dirty="0"/>
              <a:t>ֹ. מג וַיַּרְכֵּב אֹתוֹ, בְּמִרְכֶּבֶת הַמִּשְׁנֶה אֲשֶׁר-לוֹ, וַיִּקְרְאוּ לְפָנָיו, אַבְרֵךְ; וְנָתוֹן אֹתוֹ, עַל כָּל-אֶרֶץ מִצְרָיִם. מד וַיֹּאמֶר פַּרְעֹה אֶל-יוֹסֵף, אֲנִי פַרְעֹה; וּבִלְעָדֶיךָ, לֹא-יָרִים אִישׁ אֶת-יָדוֹ וְאֶת-רַגְלוֹ--בְּכָל-אֶרֶץ מִצְרָיִם.</a:t>
            </a:r>
            <a:endParaRPr lang="fr-FR" sz="4300" baseline="30000" dirty="0"/>
          </a:p>
          <a:p>
            <a:pPr marL="0" indent="0">
              <a:buNone/>
            </a:pPr>
            <a:r>
              <a:rPr lang="fr-FR" dirty="0"/>
              <a:t>38 Et Pharaon dit à ses serviteurs: "Pourrions-nous trouver un homme tel que celui-ci, plein de l'esprit de Dieu?" 39 Et Pharaon dit à Joseph: "Puisque Dieu t'a révélé tout cela, nul n'est sage et entendu comme toi. 40 C'est toi qui sera le chef de ma maison; tout mon peuple sera gouverné par ta parole et je n'aurai sur toi que la prééminence du trône." 41 Pharaon dit à Joseph: "Vois! je te mets à la tête de tout le pays d’Égypte." 42 Et Pharaon ôta son anneau de sa main et le passa à celle de Joseph; il le fit habiller de byssus et suspendit le collier d’or de son cou. 43 Il le fit monter sur son second char; on cria devant lui: </a:t>
            </a:r>
            <a:r>
              <a:rPr lang="fr-FR" dirty="0" err="1"/>
              <a:t>Abrêk</a:t>
            </a:r>
            <a:r>
              <a:rPr lang="fr-FR" dirty="0"/>
              <a:t> et il fut installé chef de tout le pays d'Égypte. 44 Pharaon dit à Joseph: "Je suis le Pharaon; mais, sans ton ordre, nul ne remuera la main ni le pied dans tout le pays d'Égypte." </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D132DB4D-EFDE-7F47-B5C8-9610C475E133}"/>
              </a:ext>
            </a:extLst>
          </p:cNvPr>
          <p:cNvSpPr>
            <a:spLocks noGrp="1"/>
          </p:cNvSpPr>
          <p:nvPr>
            <p:ph type="sldNum" sz="quarter" idx="12"/>
          </p:nvPr>
        </p:nvSpPr>
        <p:spPr/>
        <p:txBody>
          <a:bodyPr/>
          <a:lstStyle/>
          <a:p>
            <a:fld id="{01C9670A-334D-DA4B-A24A-C5DF6123DCAD}" type="slidenum">
              <a:rPr lang="fr-FR" smtClean="0"/>
              <a:t>8</a:t>
            </a:fld>
            <a:endParaRPr lang="fr-FR"/>
          </a:p>
        </p:txBody>
      </p:sp>
    </p:spTree>
    <p:extLst>
      <p:ext uri="{BB962C8B-B14F-4D97-AF65-F5344CB8AC3E}">
        <p14:creationId xmlns:p14="http://schemas.microsoft.com/office/powerpoint/2010/main" val="2191743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D36876-360F-2D42-8D51-34B41FAD77C9}"/>
              </a:ext>
            </a:extLst>
          </p:cNvPr>
          <p:cNvSpPr>
            <a:spLocks noGrp="1"/>
          </p:cNvSpPr>
          <p:nvPr>
            <p:ph type="title"/>
          </p:nvPr>
        </p:nvSpPr>
        <p:spPr/>
        <p:txBody>
          <a:bodyPr/>
          <a:lstStyle/>
          <a:p>
            <a:r>
              <a:rPr lang="fr-FR" dirty="0"/>
              <a:t>Joseph va voir ses frères</a:t>
            </a:r>
          </a:p>
        </p:txBody>
      </p:sp>
      <p:sp>
        <p:nvSpPr>
          <p:cNvPr id="3" name="Espace réservé du contenu 2">
            <a:extLst>
              <a:ext uri="{FF2B5EF4-FFF2-40B4-BE49-F238E27FC236}">
                <a16:creationId xmlns:a16="http://schemas.microsoft.com/office/drawing/2014/main" id="{6884E9A7-A4A2-1B4D-B4FF-097BA85D95DC}"/>
              </a:ext>
            </a:extLst>
          </p:cNvPr>
          <p:cNvSpPr>
            <a:spLocks noGrp="1"/>
          </p:cNvSpPr>
          <p:nvPr>
            <p:ph idx="1"/>
          </p:nvPr>
        </p:nvSpPr>
        <p:spPr/>
        <p:txBody>
          <a:bodyPr>
            <a:normAutofit/>
          </a:bodyPr>
          <a:lstStyle/>
          <a:p>
            <a:pPr marL="0" indent="0" algn="r">
              <a:buNone/>
            </a:pPr>
            <a:r>
              <a:rPr lang="he-IL" baseline="30000" dirty="0" err="1"/>
              <a:t>יג</a:t>
            </a:r>
            <a:r>
              <a:rPr lang="he-IL" dirty="0"/>
              <a:t> וַיֹּאמֶר יִשְׂרָאֵל אֶל-יוֹסֵף, הֲלוֹא אַחֶיךָ רֹעִים בִּשְׁכֶם--לְכָה, וְאֶשְׁלָחֲךָ אֲלֵיהֶם; וַיֹּאמֶר לוֹ, הִנֵּנִי. </a:t>
            </a:r>
            <a:r>
              <a:rPr lang="he-IL" baseline="30000" dirty="0"/>
              <a:t>יד</a:t>
            </a:r>
            <a:r>
              <a:rPr lang="he-IL" dirty="0"/>
              <a:t> וַיֹּאמֶר לוֹ, לֶךְ-נָא רְאֵה אֶת-שְׁלוֹם אַחֶיךָ וְאֶת-שְׁלוֹם הַצֹּאן, </a:t>
            </a:r>
            <a:r>
              <a:rPr lang="he-IL" dirty="0" err="1"/>
              <a:t>וַהֲשִׁבֵנִי</a:t>
            </a:r>
            <a:r>
              <a:rPr lang="he-IL" dirty="0"/>
              <a:t>, דָּבָר; וַיִּשְׁלָחֵהוּ מֵעֵמֶק חֶבְרוֹן, וַיָּבֹא שְׁכֶמָה.</a:t>
            </a:r>
            <a:endParaRPr lang="fr-FR" dirty="0"/>
          </a:p>
          <a:p>
            <a:pPr marL="0" indent="0" algn="r">
              <a:buNone/>
            </a:pPr>
            <a:endParaRPr lang="fr-FR" dirty="0"/>
          </a:p>
          <a:p>
            <a:pPr marL="0" indent="0">
              <a:buNone/>
            </a:pPr>
            <a:r>
              <a:rPr lang="fr-FR" dirty="0"/>
              <a:t>13 Israël dit à Joseph: "Tes frères font paître les troupeaux à Sichem. Viens donc, je veux t'envoyer auprès d'eux." II lui répondit: "Je suis prêt." 14 Il reprit: "Va voir, je te prie, comment se portent tes frères, comment se porte le bétail et rapporte m'en des nouvelles." II l'envoya ainsi de la vallée d'Hébron et Joseph se rendit à Sichem.</a:t>
            </a:r>
          </a:p>
        </p:txBody>
      </p:sp>
      <p:sp>
        <p:nvSpPr>
          <p:cNvPr id="5" name="ZoneTexte 4">
            <a:extLst>
              <a:ext uri="{FF2B5EF4-FFF2-40B4-BE49-F238E27FC236}">
                <a16:creationId xmlns:a16="http://schemas.microsoft.com/office/drawing/2014/main" id="{32B3110B-462A-8E40-829F-B95A1C8E5EBF}"/>
              </a:ext>
            </a:extLst>
          </p:cNvPr>
          <p:cNvSpPr txBox="1"/>
          <p:nvPr/>
        </p:nvSpPr>
        <p:spPr>
          <a:xfrm>
            <a:off x="882869" y="6253163"/>
            <a:ext cx="6096000" cy="369332"/>
          </a:xfrm>
          <a:prstGeom prst="rect">
            <a:avLst/>
          </a:prstGeom>
          <a:noFill/>
        </p:spPr>
        <p:txBody>
          <a:bodyPr wrap="square">
            <a:spAutoFit/>
          </a:bodyPr>
          <a:lstStyle/>
          <a:p>
            <a:r>
              <a:rPr lang="fr-FR" dirty="0"/>
              <a:t>Séance 1 – Le Leadership de Joseph </a:t>
            </a:r>
          </a:p>
        </p:txBody>
      </p:sp>
      <p:sp>
        <p:nvSpPr>
          <p:cNvPr id="4" name="Espace réservé du numéro de diapositive 3">
            <a:extLst>
              <a:ext uri="{FF2B5EF4-FFF2-40B4-BE49-F238E27FC236}">
                <a16:creationId xmlns:a16="http://schemas.microsoft.com/office/drawing/2014/main" id="{DD1ADD02-1FF5-7845-9B7B-980BCDD29D54}"/>
              </a:ext>
            </a:extLst>
          </p:cNvPr>
          <p:cNvSpPr>
            <a:spLocks noGrp="1"/>
          </p:cNvSpPr>
          <p:nvPr>
            <p:ph type="sldNum" sz="quarter" idx="12"/>
          </p:nvPr>
        </p:nvSpPr>
        <p:spPr/>
        <p:txBody>
          <a:bodyPr/>
          <a:lstStyle/>
          <a:p>
            <a:fld id="{01C9670A-334D-DA4B-A24A-C5DF6123DCAD}" type="slidenum">
              <a:rPr lang="fr-FR" smtClean="0"/>
              <a:t>9</a:t>
            </a:fld>
            <a:endParaRPr lang="fr-FR"/>
          </a:p>
        </p:txBody>
      </p:sp>
    </p:spTree>
    <p:extLst>
      <p:ext uri="{BB962C8B-B14F-4D97-AF65-F5344CB8AC3E}">
        <p14:creationId xmlns:p14="http://schemas.microsoft.com/office/powerpoint/2010/main" val="26992234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7367</TotalTime>
  <Words>9688</Words>
  <Application>Microsoft Macintosh PowerPoint</Application>
  <PresentationFormat>Grand écran</PresentationFormat>
  <Paragraphs>409</Paragraphs>
  <Slides>48</Slides>
  <Notes>48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48</vt:i4>
      </vt:variant>
    </vt:vector>
  </HeadingPairs>
  <TitlesOfParts>
    <vt:vector size="52" baseType="lpstr">
      <vt:lpstr>Arial</vt:lpstr>
      <vt:lpstr>Calibri</vt:lpstr>
      <vt:lpstr>Calibri Light</vt:lpstr>
      <vt:lpstr>Thème Office</vt:lpstr>
      <vt:lpstr>Joseph et ses frères - 1</vt:lpstr>
      <vt:lpstr>Joseph chez Potiphar – 1</vt:lpstr>
      <vt:lpstr>Joseph en geôles – 1</vt:lpstr>
      <vt:lpstr>Joseph devant Pharaon – 1</vt:lpstr>
      <vt:lpstr>Joseph devant Pharaon – 2</vt:lpstr>
      <vt:lpstr>Joseph chez Potiphar – 2</vt:lpstr>
      <vt:lpstr>Joseph en geôles – 2</vt:lpstr>
      <vt:lpstr>Joseph devant Pharaon – 3</vt:lpstr>
      <vt:lpstr>Joseph va voir ses frères</vt:lpstr>
      <vt:lpstr>Joseph devant Pharaon – 4</vt:lpstr>
      <vt:lpstr>Les rêves de Joseph - 1</vt:lpstr>
      <vt:lpstr>Les rêves de Joseph - 2</vt:lpstr>
      <vt:lpstr>Premier exemple</vt:lpstr>
      <vt:lpstr>Deuxième exemple</vt:lpstr>
      <vt:lpstr>Joseph et la femme de Potiphar</vt:lpstr>
      <vt:lpstr>Joseph en geôles – 3</vt:lpstr>
      <vt:lpstr>Joseph devant Pharaon – 4 </vt:lpstr>
      <vt:lpstr>Joseph devant Pharaon – 5 </vt:lpstr>
      <vt:lpstr>Joseph devant Pharaon – 6 </vt:lpstr>
      <vt:lpstr>Les enfants de Joseph</vt:lpstr>
      <vt:lpstr>Joseph et ses frères - 5</vt:lpstr>
      <vt:lpstr>Joseph et ses frères - 6</vt:lpstr>
      <vt:lpstr>Joseph et ses frères - 7</vt:lpstr>
      <vt:lpstr>Joseph et ses frères - 8</vt:lpstr>
      <vt:lpstr>Joseph chez Potiphar – 3</vt:lpstr>
      <vt:lpstr>Les frères devant Pharaon - 1</vt:lpstr>
      <vt:lpstr>Les frères devant Pharaon - 2</vt:lpstr>
      <vt:lpstr>Joseph et ses frères - 2</vt:lpstr>
      <vt:lpstr>Joseph et ses frères - 3</vt:lpstr>
      <vt:lpstr>Joseph et ses frères - 4</vt:lpstr>
      <vt:lpstr>Joseph et Pharaon</vt:lpstr>
      <vt:lpstr>Josué - 1</vt:lpstr>
      <vt:lpstr>Josué - 2</vt:lpstr>
      <vt:lpstr>Josué - 3</vt:lpstr>
      <vt:lpstr>Josué - 4</vt:lpstr>
      <vt:lpstr>Josué - 5</vt:lpstr>
      <vt:lpstr>Gedeon - 1</vt:lpstr>
      <vt:lpstr>Gedeon - 2</vt:lpstr>
      <vt:lpstr>Gedeon - 3</vt:lpstr>
      <vt:lpstr>Gedeon - 4</vt:lpstr>
      <vt:lpstr>Jephté - 1</vt:lpstr>
      <vt:lpstr>Jephté - 2</vt:lpstr>
      <vt:lpstr>Jephté - 3</vt:lpstr>
      <vt:lpstr>Jeroboam  - 1</vt:lpstr>
      <vt:lpstr>Jeroboam  - 2</vt:lpstr>
      <vt:lpstr>Jeroboam  - 3</vt:lpstr>
      <vt:lpstr>Jeroboam  - 4</vt:lpstr>
      <vt:lpstr>Jeroboam - 5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Nissim Bellahsen</dc:creator>
  <cp:lastModifiedBy>Nissim Bellahsen</cp:lastModifiedBy>
  <cp:revision>3</cp:revision>
  <dcterms:created xsi:type="dcterms:W3CDTF">2021-12-25T22:50:31Z</dcterms:created>
  <dcterms:modified xsi:type="dcterms:W3CDTF">2022-01-27T23:44:25Z</dcterms:modified>
</cp:coreProperties>
</file>